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21.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01" r:id="rId4"/>
    <p:sldMasterId id="2147483702"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Lst>
  <p:sldSz cy="5143500" cx="9144000"/>
  <p:notesSz cx="6858000" cy="9144000"/>
  <p:embeddedFontLst>
    <p:embeddedFont>
      <p:font typeface="Roboto"/>
      <p:regular r:id="rId25"/>
      <p:bold r:id="rId26"/>
      <p:italic r:id="rId27"/>
      <p:boldItalic r:id="rId2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pos="3845">
          <p15:clr>
            <a:srgbClr val="9AA0A6"/>
          </p15:clr>
        </p15:guide>
        <p15:guide id="2" orient="horz" pos="3240">
          <p15:clr>
            <a:srgbClr val="9AA0A6"/>
          </p15:clr>
        </p15:guide>
        <p15:guide id="3" pos="5669">
          <p15:clr>
            <a:srgbClr val="9AA0A6"/>
          </p15:clr>
        </p15:guide>
        <p15:guide id="4" orient="horz" pos="1539">
          <p15:clr>
            <a:srgbClr val="9AA0A6"/>
          </p15:clr>
        </p15:guide>
        <p15:guide id="5" pos="1134">
          <p15:clr>
            <a:srgbClr val="9AA0A6"/>
          </p15:clr>
        </p15:guide>
        <p15:guide id="6" pos="157">
          <p15:clr>
            <a:srgbClr val="9AA0A6"/>
          </p15:clr>
        </p15:guide>
        <p15:guide id="7" orient="horz" pos="2493">
          <p15:clr>
            <a:srgbClr val="9AA0A6"/>
          </p15:clr>
        </p15:guide>
        <p15:guide id="8" orient="horz" pos="1106">
          <p15:clr>
            <a:srgbClr val="9AA0A6"/>
          </p15:clr>
        </p15:guide>
        <p15:guide id="9" orient="horz" pos="3175">
          <p15:clr>
            <a:srgbClr val="9AA0A6"/>
          </p15:clr>
        </p15:guide>
        <p15:guide id="10" pos="4706">
          <p15:clr>
            <a:srgbClr val="9AA0A6"/>
          </p15:clr>
        </p15:guide>
        <p15:guide id="11" pos="841">
          <p15:clr>
            <a:srgbClr val="9AA0A6"/>
          </p15:clr>
        </p15:guide>
        <p15:guide id="12" orient="horz" pos="1703">
          <p15:clr>
            <a:srgbClr val="9AA0A6"/>
          </p15:clr>
        </p15:guide>
        <p15:guide id="13" pos="1383">
          <p15:clr>
            <a:srgbClr val="747775"/>
          </p15:clr>
        </p15:guide>
        <p15:guide id="14" pos="1903">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3845"/>
        <p:guide pos="3240" orient="horz"/>
        <p:guide pos="5669"/>
        <p:guide pos="1539" orient="horz"/>
        <p:guide pos="1134"/>
        <p:guide pos="157"/>
        <p:guide pos="2493" orient="horz"/>
        <p:guide pos="1106" orient="horz"/>
        <p:guide pos="3175" orient="horz"/>
        <p:guide pos="4706"/>
        <p:guide pos="841"/>
        <p:guide pos="1703" orient="horz"/>
        <p:guide pos="1383"/>
        <p:guide pos="1903"/>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font" Target="fonts/Roboto-bold.fntdata"/><Relationship Id="rId25" Type="http://schemas.openxmlformats.org/officeDocument/2006/relationships/font" Target="fonts/Roboto-regular.fntdata"/><Relationship Id="rId28" Type="http://schemas.openxmlformats.org/officeDocument/2006/relationships/font" Target="fonts/Roboto-boldItalic.fntdata"/><Relationship Id="rId27" Type="http://schemas.openxmlformats.org/officeDocument/2006/relationships/font" Target="fonts/Roboto-italic.fntdata"/><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1pPr>
            <a:lvl2pPr indent="-317500" lvl="1" marL="9144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2pPr>
            <a:lvl3pPr indent="-317500" lvl="2" marL="13716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3pPr>
            <a:lvl4pPr indent="-317500" lvl="3" marL="18288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4pPr>
            <a:lvl5pPr indent="-317500" lvl="4" marL="22860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5pPr>
            <a:lvl6pPr indent="-317500" lvl="5" marL="27432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6pPr>
            <a:lvl7pPr indent="-317500" lvl="6" marL="32004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7pPr>
            <a:lvl8pPr indent="-317500" lvl="7" marL="36576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8pPr>
            <a:lvl9pPr indent="-317500" lvl="8" marL="41148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2" name="Google Shape;262;p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63" name="Google Shape;263;p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GB"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 name="Shape 381"/>
        <p:cNvGrpSpPr/>
        <p:nvPr/>
      </p:nvGrpSpPr>
      <p:grpSpPr>
        <a:xfrm>
          <a:off x="0" y="0"/>
          <a:ext cx="0" cy="0"/>
          <a:chOff x="0" y="0"/>
          <a:chExt cx="0" cy="0"/>
        </a:xfrm>
      </p:grpSpPr>
      <p:sp>
        <p:nvSpPr>
          <p:cNvPr id="382" name="Google Shape;382;p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3" name="Google Shape;383;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 name="Shape 386"/>
        <p:cNvGrpSpPr/>
        <p:nvPr/>
      </p:nvGrpSpPr>
      <p:grpSpPr>
        <a:xfrm>
          <a:off x="0" y="0"/>
          <a:ext cx="0" cy="0"/>
          <a:chOff x="0" y="0"/>
          <a:chExt cx="0" cy="0"/>
        </a:xfrm>
      </p:grpSpPr>
      <p:sp>
        <p:nvSpPr>
          <p:cNvPr id="387" name="Google Shape;387;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8" name="Google Shape;388;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sz="1200">
                <a:solidFill>
                  <a:srgbClr val="02006A"/>
                </a:solidFill>
              </a:rPr>
              <a:t>Students are mentored on an ongoing basis by specialist teachers, whose primary tasks are to design, guide, enhance and assess their entire educational process. </a:t>
            </a:r>
            <a:endParaRPr sz="1200">
              <a:solidFill>
                <a:srgbClr val="02006A"/>
              </a:solidFill>
            </a:endParaRPr>
          </a:p>
          <a:p>
            <a:pPr indent="0" lvl="0" marL="0" rtl="0" algn="l">
              <a:lnSpc>
                <a:spcPct val="115000"/>
              </a:lnSpc>
              <a:spcBef>
                <a:spcPts val="0"/>
              </a:spcBef>
              <a:spcAft>
                <a:spcPts val="0"/>
              </a:spcAft>
              <a:buClr>
                <a:schemeClr val="dk1"/>
              </a:buClr>
              <a:buSzPts val="1100"/>
              <a:buFont typeface="Arial"/>
              <a:buNone/>
            </a:pPr>
            <a:r>
              <a:t/>
            </a:r>
            <a:endParaRPr sz="1200">
              <a:solidFill>
                <a:srgbClr val="02006A"/>
              </a:solidFill>
            </a:endParaRPr>
          </a:p>
          <a:p>
            <a:pPr indent="0" lvl="0" marL="0" rtl="0" algn="l">
              <a:lnSpc>
                <a:spcPct val="115000"/>
              </a:lnSpc>
              <a:spcBef>
                <a:spcPts val="0"/>
              </a:spcBef>
              <a:spcAft>
                <a:spcPts val="0"/>
              </a:spcAft>
              <a:buClr>
                <a:schemeClr val="dk1"/>
              </a:buClr>
              <a:buSzPts val="1100"/>
              <a:buFont typeface="Arial"/>
              <a:buNone/>
            </a:pPr>
            <a:r>
              <a:rPr lang="en-GB" sz="1200">
                <a:solidFill>
                  <a:srgbClr val="02006A"/>
                </a:solidFill>
              </a:rPr>
              <a:t>There are three teaching profiles – coordinating professors, course instructors and tutors – who work together to ensure a quality learning process. The programme director coordinates the coordinating professors (who are UOC faculty members) and ensures that the range of competencies targeted by the programme is up to date and appropriate, and that the programme is academically and methodologically coherent.</a:t>
            </a:r>
            <a:endParaRPr sz="1200">
              <a:solidFill>
                <a:srgbClr val="02006A"/>
              </a:solidFill>
            </a:endParaRPr>
          </a:p>
          <a:p>
            <a:pPr indent="0" lvl="0" marL="0" rtl="0" algn="l">
              <a:lnSpc>
                <a:spcPct val="115000"/>
              </a:lnSpc>
              <a:spcBef>
                <a:spcPts val="1500"/>
              </a:spcBef>
              <a:spcAft>
                <a:spcPts val="0"/>
              </a:spcAft>
              <a:buClr>
                <a:schemeClr val="dk1"/>
              </a:buClr>
              <a:buSzPts val="1100"/>
              <a:buFont typeface="Arial"/>
              <a:buNone/>
            </a:pPr>
            <a:r>
              <a:t/>
            </a:r>
            <a:endParaRPr sz="1800">
              <a:solidFill>
                <a:srgbClr val="000078"/>
              </a:solidFill>
              <a:highlight>
                <a:srgbClr val="FFFFFF"/>
              </a:highlight>
            </a:endParaRPr>
          </a:p>
          <a:p>
            <a:pPr indent="0" lvl="0" marL="0" rtl="0" algn="l">
              <a:lnSpc>
                <a:spcPct val="100000"/>
              </a:lnSpc>
              <a:spcBef>
                <a:spcPts val="1500"/>
              </a:spcBef>
              <a:spcAft>
                <a:spcPts val="0"/>
              </a:spcAft>
              <a:buSzPts val="1400"/>
              <a:buNone/>
            </a:pPr>
            <a:r>
              <a:t/>
            </a:r>
            <a:endParaRPr>
              <a:solidFill>
                <a:srgbClr val="FF0000"/>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 name="Shape 403"/>
        <p:cNvGrpSpPr/>
        <p:nvPr/>
      </p:nvGrpSpPr>
      <p:grpSpPr>
        <a:xfrm>
          <a:off x="0" y="0"/>
          <a:ext cx="0" cy="0"/>
          <a:chOff x="0" y="0"/>
          <a:chExt cx="0" cy="0"/>
        </a:xfrm>
      </p:grpSpPr>
      <p:sp>
        <p:nvSpPr>
          <p:cNvPr id="404" name="Google Shape;404;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5" name="Google Shape;405;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sz="1200">
                <a:solidFill>
                  <a:srgbClr val="02006A"/>
                </a:solidFill>
              </a:rPr>
              <a:t>The tutor guides the student in their selection of a personal academic pathway during their time at the UOC.</a:t>
            </a:r>
            <a:endParaRPr sz="1800">
              <a:solidFill>
                <a:srgbClr val="FF0000"/>
              </a:solidFill>
            </a:endParaRPr>
          </a:p>
          <a:p>
            <a:pPr indent="0" lvl="0" marL="0" rtl="0" algn="l">
              <a:lnSpc>
                <a:spcPct val="100000"/>
              </a:lnSpc>
              <a:spcBef>
                <a:spcPts val="800"/>
              </a:spcBef>
              <a:spcAft>
                <a:spcPts val="0"/>
              </a:spcAft>
              <a:buClr>
                <a:schemeClr val="dk1"/>
              </a:buClr>
              <a:buSzPts val="1400"/>
              <a:buFont typeface="Arial"/>
              <a:buNone/>
            </a:pPr>
            <a:r>
              <a:t/>
            </a:r>
            <a:endParaRPr sz="1800">
              <a:solidFill>
                <a:srgbClr val="FF0000"/>
              </a:solidFill>
            </a:endParaRPr>
          </a:p>
          <a:p>
            <a:pPr indent="0" lvl="0" marL="0" rtl="0" algn="l">
              <a:lnSpc>
                <a:spcPct val="100000"/>
              </a:lnSpc>
              <a:spcBef>
                <a:spcPts val="0"/>
              </a:spcBef>
              <a:spcAft>
                <a:spcPts val="0"/>
              </a:spcAft>
              <a:buSzPts val="1400"/>
              <a:buNone/>
            </a:pPr>
            <a:r>
              <a:t/>
            </a:r>
            <a:endParaRPr sz="1800">
              <a:solidFill>
                <a:srgbClr val="000078"/>
              </a:solidFill>
              <a:highlight>
                <a:srgbClr val="FFFFFF"/>
              </a:highlight>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9" name="Shape 449"/>
        <p:cNvGrpSpPr/>
        <p:nvPr/>
      </p:nvGrpSpPr>
      <p:grpSpPr>
        <a:xfrm>
          <a:off x="0" y="0"/>
          <a:ext cx="0" cy="0"/>
          <a:chOff x="0" y="0"/>
          <a:chExt cx="0" cy="0"/>
        </a:xfrm>
      </p:grpSpPr>
      <p:sp>
        <p:nvSpPr>
          <p:cNvPr id="450" name="Google Shape;450;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51" name="Google Shape;451;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sz="1200">
                <a:solidFill>
                  <a:srgbClr val="02006A"/>
                </a:solidFill>
              </a:rPr>
              <a:t>The course's coordinating professors design the course, ensure its quality and coordinate the course instructors.</a:t>
            </a:r>
            <a:endParaRPr sz="1200">
              <a:solidFill>
                <a:srgbClr val="02006A"/>
              </a:solidFill>
            </a:endParaRPr>
          </a:p>
          <a:p>
            <a:pPr indent="0" lvl="0" marL="0" rtl="0" algn="l">
              <a:lnSpc>
                <a:spcPct val="115000"/>
              </a:lnSpc>
              <a:spcBef>
                <a:spcPts val="800"/>
              </a:spcBef>
              <a:spcAft>
                <a:spcPts val="0"/>
              </a:spcAft>
              <a:buClr>
                <a:schemeClr val="dk1"/>
              </a:buClr>
              <a:buSzPts val="1100"/>
              <a:buFont typeface="Arial"/>
              <a:buNone/>
            </a:pPr>
            <a:r>
              <a:rPr lang="en-GB" sz="1200">
                <a:solidFill>
                  <a:srgbClr val="02006A"/>
                </a:solidFill>
              </a:rPr>
              <a:t>Their main responsibilities are to:</a:t>
            </a:r>
            <a:endParaRPr sz="1200">
              <a:solidFill>
                <a:srgbClr val="02006A"/>
              </a:solidFill>
            </a:endParaRPr>
          </a:p>
          <a:p>
            <a:pPr indent="-304800" lvl="0" marL="457200" rtl="0" algn="l">
              <a:lnSpc>
                <a:spcPct val="100000"/>
              </a:lnSpc>
              <a:spcBef>
                <a:spcPts val="800"/>
              </a:spcBef>
              <a:spcAft>
                <a:spcPts val="0"/>
              </a:spcAft>
              <a:buClr>
                <a:srgbClr val="02006A"/>
              </a:buClr>
              <a:buSzPts val="1200"/>
              <a:buChar char="●"/>
            </a:pPr>
            <a:r>
              <a:rPr lang="en-GB" sz="1200">
                <a:solidFill>
                  <a:srgbClr val="02006A"/>
                </a:solidFill>
              </a:rPr>
              <a:t>Design the course and take academic decisions</a:t>
            </a:r>
            <a:endParaRPr sz="1200">
              <a:solidFill>
                <a:srgbClr val="02006A"/>
              </a:solidFill>
            </a:endParaRPr>
          </a:p>
          <a:p>
            <a:pPr indent="0" lvl="0" marL="457200" rtl="0" algn="l">
              <a:lnSpc>
                <a:spcPct val="100000"/>
              </a:lnSpc>
              <a:spcBef>
                <a:spcPts val="0"/>
              </a:spcBef>
              <a:spcAft>
                <a:spcPts val="0"/>
              </a:spcAft>
              <a:buClr>
                <a:schemeClr val="dk1"/>
              </a:buClr>
              <a:buSzPts val="1100"/>
              <a:buFont typeface="Arial"/>
              <a:buNone/>
            </a:pPr>
            <a:r>
              <a:t/>
            </a:r>
            <a:endParaRPr sz="1200">
              <a:solidFill>
                <a:srgbClr val="02006A"/>
              </a:solidFill>
            </a:endParaRPr>
          </a:p>
          <a:p>
            <a:pPr indent="-304800" lvl="0" marL="457200" rtl="0" algn="l">
              <a:lnSpc>
                <a:spcPct val="100000"/>
              </a:lnSpc>
              <a:spcBef>
                <a:spcPts val="0"/>
              </a:spcBef>
              <a:spcAft>
                <a:spcPts val="0"/>
              </a:spcAft>
              <a:buClr>
                <a:srgbClr val="02006A"/>
              </a:buClr>
              <a:buSzPts val="1200"/>
              <a:buChar char="●"/>
            </a:pPr>
            <a:r>
              <a:rPr lang="en-GB" sz="1200">
                <a:solidFill>
                  <a:srgbClr val="02006A"/>
                </a:solidFill>
              </a:rPr>
              <a:t>Stay constantly up to date in their field of expertise and lead teaching innovation</a:t>
            </a:r>
            <a:endParaRPr sz="1200">
              <a:solidFill>
                <a:srgbClr val="02006A"/>
              </a:solidFill>
            </a:endParaRPr>
          </a:p>
          <a:p>
            <a:pPr indent="0" lvl="0" marL="457200" rtl="0" algn="l">
              <a:lnSpc>
                <a:spcPct val="100000"/>
              </a:lnSpc>
              <a:spcBef>
                <a:spcPts val="0"/>
              </a:spcBef>
              <a:spcAft>
                <a:spcPts val="0"/>
              </a:spcAft>
              <a:buClr>
                <a:schemeClr val="dk1"/>
              </a:buClr>
              <a:buSzPts val="1100"/>
              <a:buFont typeface="Arial"/>
              <a:buNone/>
            </a:pPr>
            <a:r>
              <a:t/>
            </a:r>
            <a:endParaRPr sz="1200">
              <a:solidFill>
                <a:srgbClr val="02006A"/>
              </a:solidFill>
            </a:endParaRPr>
          </a:p>
          <a:p>
            <a:pPr indent="-304800" lvl="0" marL="457200" rtl="0" algn="l">
              <a:lnSpc>
                <a:spcPct val="100000"/>
              </a:lnSpc>
              <a:spcBef>
                <a:spcPts val="0"/>
              </a:spcBef>
              <a:spcAft>
                <a:spcPts val="0"/>
              </a:spcAft>
              <a:buClr>
                <a:srgbClr val="02006A"/>
              </a:buClr>
              <a:buSzPts val="1200"/>
              <a:buChar char="●"/>
            </a:pPr>
            <a:r>
              <a:rPr lang="en-GB" sz="1200">
                <a:solidFill>
                  <a:srgbClr val="02006A"/>
                </a:solidFill>
              </a:rPr>
              <a:t>Monitor teaching</a:t>
            </a:r>
            <a:endParaRPr sz="1200">
              <a:solidFill>
                <a:srgbClr val="02006A"/>
              </a:solidFill>
            </a:endParaRPr>
          </a:p>
          <a:p>
            <a:pPr indent="0" lvl="0" marL="457200" rtl="0" algn="l">
              <a:lnSpc>
                <a:spcPct val="100000"/>
              </a:lnSpc>
              <a:spcBef>
                <a:spcPts val="0"/>
              </a:spcBef>
              <a:spcAft>
                <a:spcPts val="0"/>
              </a:spcAft>
              <a:buClr>
                <a:schemeClr val="dk1"/>
              </a:buClr>
              <a:buSzPts val="1100"/>
              <a:buFont typeface="Arial"/>
              <a:buNone/>
            </a:pPr>
            <a:r>
              <a:t/>
            </a:r>
            <a:endParaRPr sz="1200">
              <a:solidFill>
                <a:srgbClr val="02006A"/>
              </a:solidFill>
            </a:endParaRPr>
          </a:p>
          <a:p>
            <a:pPr indent="-304800" lvl="0" marL="457200" rtl="0" algn="l">
              <a:lnSpc>
                <a:spcPct val="100000"/>
              </a:lnSpc>
              <a:spcBef>
                <a:spcPts val="0"/>
              </a:spcBef>
              <a:spcAft>
                <a:spcPts val="0"/>
              </a:spcAft>
              <a:buClr>
                <a:srgbClr val="02006A"/>
              </a:buClr>
              <a:buSzPts val="1200"/>
              <a:buChar char="●"/>
            </a:pPr>
            <a:r>
              <a:rPr lang="en-GB" sz="1200">
                <a:solidFill>
                  <a:srgbClr val="02006A"/>
                </a:solidFill>
              </a:rPr>
              <a:t>Evaluate the results of teaching and assess the design of the course</a:t>
            </a:r>
            <a:endParaRPr sz="1200">
              <a:solidFill>
                <a:srgbClr val="02006A"/>
              </a:solidFill>
            </a:endParaRPr>
          </a:p>
          <a:p>
            <a:pPr indent="0" lvl="0" marL="457200" rtl="0" algn="l">
              <a:lnSpc>
                <a:spcPct val="100000"/>
              </a:lnSpc>
              <a:spcBef>
                <a:spcPts val="0"/>
              </a:spcBef>
              <a:spcAft>
                <a:spcPts val="0"/>
              </a:spcAft>
              <a:buClr>
                <a:schemeClr val="dk1"/>
              </a:buClr>
              <a:buSzPts val="1100"/>
              <a:buFont typeface="Arial"/>
              <a:buNone/>
            </a:pPr>
            <a:r>
              <a:t/>
            </a:r>
            <a:endParaRPr sz="1200">
              <a:solidFill>
                <a:srgbClr val="02006A"/>
              </a:solidFill>
            </a:endParaRPr>
          </a:p>
          <a:p>
            <a:pPr indent="-304800" lvl="0" marL="457200" rtl="0" algn="l">
              <a:lnSpc>
                <a:spcPct val="100000"/>
              </a:lnSpc>
              <a:spcBef>
                <a:spcPts val="0"/>
              </a:spcBef>
              <a:spcAft>
                <a:spcPts val="0"/>
              </a:spcAft>
              <a:buClr>
                <a:srgbClr val="02006A"/>
              </a:buClr>
              <a:buSzPts val="1200"/>
              <a:buChar char="●"/>
            </a:pPr>
            <a:r>
              <a:rPr lang="en-GB" sz="1200">
                <a:solidFill>
                  <a:srgbClr val="02006A"/>
                </a:solidFill>
              </a:rPr>
              <a:t>Lead and work collectively with course instructors to establish the teaching-learning process for the course</a:t>
            </a:r>
            <a:endParaRPr sz="1800">
              <a:solidFill>
                <a:srgbClr val="000078"/>
              </a:solidFill>
              <a:highlight>
                <a:srgbClr val="FFFFFF"/>
              </a:highlight>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4" name="Shape 504"/>
        <p:cNvGrpSpPr/>
        <p:nvPr/>
      </p:nvGrpSpPr>
      <p:grpSpPr>
        <a:xfrm>
          <a:off x="0" y="0"/>
          <a:ext cx="0" cy="0"/>
          <a:chOff x="0" y="0"/>
          <a:chExt cx="0" cy="0"/>
        </a:xfrm>
      </p:grpSpPr>
      <p:sp>
        <p:nvSpPr>
          <p:cNvPr id="505" name="Google Shape;505;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06" name="Google Shape;506;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sz="1200">
                <a:solidFill>
                  <a:srgbClr val="02006A"/>
                </a:solidFill>
              </a:rPr>
              <a:t>Course instructors advise on, guide and monitor the student's learning process throughout the course.</a:t>
            </a:r>
            <a:endParaRPr sz="1200">
              <a:solidFill>
                <a:srgbClr val="02006A"/>
              </a:solidFill>
            </a:endParaRPr>
          </a:p>
          <a:p>
            <a:pPr indent="0" lvl="0" marL="0" rtl="0" algn="l">
              <a:lnSpc>
                <a:spcPct val="115000"/>
              </a:lnSpc>
              <a:spcBef>
                <a:spcPts val="800"/>
              </a:spcBef>
              <a:spcAft>
                <a:spcPts val="0"/>
              </a:spcAft>
              <a:buClr>
                <a:schemeClr val="dk1"/>
              </a:buClr>
              <a:buSzPts val="1100"/>
              <a:buFont typeface="Arial"/>
              <a:buNone/>
            </a:pPr>
            <a:r>
              <a:rPr lang="en-GB" sz="1200">
                <a:solidFill>
                  <a:srgbClr val="02006A"/>
                </a:solidFill>
              </a:rPr>
              <a:t>Their main responsibilities are to:</a:t>
            </a:r>
            <a:endParaRPr sz="1200">
              <a:solidFill>
                <a:srgbClr val="02006A"/>
              </a:solidFill>
            </a:endParaRPr>
          </a:p>
          <a:p>
            <a:pPr indent="-304800" lvl="0" marL="457200" rtl="0" algn="l">
              <a:lnSpc>
                <a:spcPct val="100000"/>
              </a:lnSpc>
              <a:spcBef>
                <a:spcPts val="800"/>
              </a:spcBef>
              <a:spcAft>
                <a:spcPts val="0"/>
              </a:spcAft>
              <a:buClr>
                <a:srgbClr val="02006A"/>
              </a:buClr>
              <a:buSzPts val="1200"/>
              <a:buChar char="●"/>
            </a:pPr>
            <a:r>
              <a:rPr lang="en-GB" sz="1200">
                <a:solidFill>
                  <a:srgbClr val="02006A"/>
                </a:solidFill>
              </a:rPr>
              <a:t>Assess students' learning and provide constructive feedback</a:t>
            </a:r>
            <a:endParaRPr sz="1200">
              <a:solidFill>
                <a:srgbClr val="02006A"/>
              </a:solidFill>
            </a:endParaRPr>
          </a:p>
          <a:p>
            <a:pPr indent="0" lvl="0" marL="457200" rtl="0" algn="l">
              <a:lnSpc>
                <a:spcPct val="100000"/>
              </a:lnSpc>
              <a:spcBef>
                <a:spcPts val="0"/>
              </a:spcBef>
              <a:spcAft>
                <a:spcPts val="0"/>
              </a:spcAft>
              <a:buSzPts val="1400"/>
              <a:buNone/>
            </a:pPr>
            <a:r>
              <a:t/>
            </a:r>
            <a:endParaRPr sz="1200">
              <a:solidFill>
                <a:srgbClr val="02006A"/>
              </a:solidFill>
            </a:endParaRPr>
          </a:p>
          <a:p>
            <a:pPr indent="-304800" lvl="0" marL="457200" rtl="0" algn="l">
              <a:lnSpc>
                <a:spcPct val="100000"/>
              </a:lnSpc>
              <a:spcBef>
                <a:spcPts val="0"/>
              </a:spcBef>
              <a:spcAft>
                <a:spcPts val="0"/>
              </a:spcAft>
              <a:buClr>
                <a:srgbClr val="02006A"/>
              </a:buClr>
              <a:buSzPts val="1200"/>
              <a:buChar char="●"/>
            </a:pPr>
            <a:r>
              <a:rPr lang="en-GB" sz="1200">
                <a:solidFill>
                  <a:srgbClr val="02006A"/>
                </a:solidFill>
              </a:rPr>
              <a:t>Train and stay up to date in the field of online teaching and in their area of knowledge</a:t>
            </a:r>
            <a:endParaRPr sz="1200">
              <a:solidFill>
                <a:srgbClr val="02006A"/>
              </a:solidFill>
            </a:endParaRPr>
          </a:p>
          <a:p>
            <a:pPr indent="0" lvl="0" marL="457200" rtl="0" algn="l">
              <a:lnSpc>
                <a:spcPct val="100000"/>
              </a:lnSpc>
              <a:spcBef>
                <a:spcPts val="0"/>
              </a:spcBef>
              <a:spcAft>
                <a:spcPts val="0"/>
              </a:spcAft>
              <a:buSzPts val="1400"/>
              <a:buNone/>
            </a:pPr>
            <a:r>
              <a:t/>
            </a:r>
            <a:endParaRPr sz="1200">
              <a:solidFill>
                <a:srgbClr val="02006A"/>
              </a:solidFill>
            </a:endParaRPr>
          </a:p>
          <a:p>
            <a:pPr indent="-304800" lvl="0" marL="457200" rtl="0" algn="l">
              <a:lnSpc>
                <a:spcPct val="100000"/>
              </a:lnSpc>
              <a:spcBef>
                <a:spcPts val="0"/>
              </a:spcBef>
              <a:spcAft>
                <a:spcPts val="0"/>
              </a:spcAft>
              <a:buClr>
                <a:srgbClr val="02006A"/>
              </a:buClr>
              <a:buSzPts val="1200"/>
              <a:buChar char="●"/>
            </a:pPr>
            <a:r>
              <a:rPr lang="en-GB" sz="1200">
                <a:solidFill>
                  <a:srgbClr val="02006A"/>
                </a:solidFill>
              </a:rPr>
              <a:t>Monitor and give life to the classroom and students’ learning processes</a:t>
            </a:r>
            <a:endParaRPr sz="1200">
              <a:solidFill>
                <a:srgbClr val="02006A"/>
              </a:solidFill>
            </a:endParaRPr>
          </a:p>
          <a:p>
            <a:pPr indent="0" lvl="0" marL="457200" rtl="0" algn="l">
              <a:lnSpc>
                <a:spcPct val="100000"/>
              </a:lnSpc>
              <a:spcBef>
                <a:spcPts val="0"/>
              </a:spcBef>
              <a:spcAft>
                <a:spcPts val="0"/>
              </a:spcAft>
              <a:buSzPts val="1400"/>
              <a:buNone/>
            </a:pPr>
            <a:r>
              <a:t/>
            </a:r>
            <a:endParaRPr sz="1200">
              <a:solidFill>
                <a:srgbClr val="02006A"/>
              </a:solidFill>
            </a:endParaRPr>
          </a:p>
          <a:p>
            <a:pPr indent="-304800" lvl="0" marL="457200" rtl="0" algn="l">
              <a:lnSpc>
                <a:spcPct val="100000"/>
              </a:lnSpc>
              <a:spcBef>
                <a:spcPts val="0"/>
              </a:spcBef>
              <a:spcAft>
                <a:spcPts val="0"/>
              </a:spcAft>
              <a:buClr>
                <a:srgbClr val="02006A"/>
              </a:buClr>
              <a:buSzPts val="1200"/>
              <a:buChar char="●"/>
            </a:pPr>
            <a:r>
              <a:rPr lang="en-GB" sz="1200">
                <a:solidFill>
                  <a:srgbClr val="02006A"/>
                </a:solidFill>
              </a:rPr>
              <a:t>Evaluate teaching and participate in improving the course</a:t>
            </a:r>
            <a:endParaRPr sz="1200">
              <a:solidFill>
                <a:srgbClr val="02006A"/>
              </a:solidFill>
            </a:endParaRPr>
          </a:p>
          <a:p>
            <a:pPr indent="0" lvl="0" marL="457200" rtl="0" algn="l">
              <a:lnSpc>
                <a:spcPct val="100000"/>
              </a:lnSpc>
              <a:spcBef>
                <a:spcPts val="0"/>
              </a:spcBef>
              <a:spcAft>
                <a:spcPts val="0"/>
              </a:spcAft>
              <a:buSzPts val="1400"/>
              <a:buNone/>
            </a:pPr>
            <a:r>
              <a:t/>
            </a:r>
            <a:endParaRPr sz="1200">
              <a:solidFill>
                <a:srgbClr val="02006A"/>
              </a:solidFill>
            </a:endParaRPr>
          </a:p>
          <a:p>
            <a:pPr indent="-304800" lvl="0" marL="457200" rtl="0" algn="l">
              <a:lnSpc>
                <a:spcPct val="100000"/>
              </a:lnSpc>
              <a:spcBef>
                <a:spcPts val="0"/>
              </a:spcBef>
              <a:spcAft>
                <a:spcPts val="0"/>
              </a:spcAft>
              <a:buClr>
                <a:srgbClr val="02006A"/>
              </a:buClr>
              <a:buSzPts val="1200"/>
              <a:buChar char="●"/>
            </a:pPr>
            <a:r>
              <a:rPr lang="en-GB" sz="1200">
                <a:solidFill>
                  <a:srgbClr val="02006A"/>
                </a:solidFill>
              </a:rPr>
              <a:t>Contribute to planning the teaching-learning process under the supervision of the coordinating professors</a:t>
            </a:r>
            <a:endParaRPr sz="1800">
              <a:solidFill>
                <a:srgbClr val="000078"/>
              </a:solidFill>
              <a:highlight>
                <a:schemeClr val="lt1"/>
              </a:highlight>
            </a:endParaRPr>
          </a:p>
          <a:p>
            <a:pPr indent="0" lvl="0" marL="0" rtl="0" algn="l">
              <a:lnSpc>
                <a:spcPct val="100000"/>
              </a:lnSpc>
              <a:spcBef>
                <a:spcPts val="0"/>
              </a:spcBef>
              <a:spcAft>
                <a:spcPts val="0"/>
              </a:spcAft>
              <a:buSzPts val="1400"/>
              <a:buNone/>
            </a:pPr>
            <a:r>
              <a:t/>
            </a:r>
            <a:endParaRPr sz="1800">
              <a:solidFill>
                <a:srgbClr val="000078"/>
              </a:solidFill>
              <a:highlight>
                <a:srgbClr val="FFFFFF"/>
              </a:highlight>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9" name="Shape 539"/>
        <p:cNvGrpSpPr/>
        <p:nvPr/>
      </p:nvGrpSpPr>
      <p:grpSpPr>
        <a:xfrm>
          <a:off x="0" y="0"/>
          <a:ext cx="0" cy="0"/>
          <a:chOff x="0" y="0"/>
          <a:chExt cx="0" cy="0"/>
        </a:xfrm>
      </p:grpSpPr>
      <p:sp>
        <p:nvSpPr>
          <p:cNvPr id="540" name="Google Shape;540;p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41" name="Google Shape;541;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4" name="Shape 544"/>
        <p:cNvGrpSpPr/>
        <p:nvPr/>
      </p:nvGrpSpPr>
      <p:grpSpPr>
        <a:xfrm>
          <a:off x="0" y="0"/>
          <a:ext cx="0" cy="0"/>
          <a:chOff x="0" y="0"/>
          <a:chExt cx="0" cy="0"/>
        </a:xfrm>
      </p:grpSpPr>
      <p:sp>
        <p:nvSpPr>
          <p:cNvPr id="545" name="Google Shape;545;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46" name="Google Shape;546;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just">
              <a:lnSpc>
                <a:spcPct val="120000"/>
              </a:lnSpc>
              <a:spcBef>
                <a:spcPts val="0"/>
              </a:spcBef>
              <a:spcAft>
                <a:spcPts val="0"/>
              </a:spcAft>
              <a:buClr>
                <a:schemeClr val="dk1"/>
              </a:buClr>
              <a:buSzPts val="1100"/>
              <a:buFont typeface="Arial"/>
              <a:buNone/>
            </a:pPr>
            <a:r>
              <a:rPr lang="en-GB" sz="1200">
                <a:solidFill>
                  <a:srgbClr val="02006A"/>
                </a:solidFill>
              </a:rPr>
              <a:t>Assessment at the UOC is structured around continuous assessment and final assessment. There are also special assessment models for internship courses, master's degree final projects and postgraduate final projects.</a:t>
            </a:r>
            <a:endParaRPr sz="1200">
              <a:solidFill>
                <a:srgbClr val="02006A"/>
              </a:solidFill>
            </a:endParaRPr>
          </a:p>
          <a:p>
            <a:pPr indent="0" lvl="0" marL="0" rtl="0" algn="just">
              <a:lnSpc>
                <a:spcPct val="120000"/>
              </a:lnSpc>
              <a:spcBef>
                <a:spcPts val="0"/>
              </a:spcBef>
              <a:spcAft>
                <a:spcPts val="0"/>
              </a:spcAft>
              <a:buClr>
                <a:schemeClr val="dk1"/>
              </a:buClr>
              <a:buSzPts val="1100"/>
              <a:buFont typeface="Arial"/>
              <a:buNone/>
            </a:pPr>
            <a:r>
              <a:t/>
            </a:r>
            <a:endParaRPr sz="1200">
              <a:solidFill>
                <a:srgbClr val="02006A"/>
              </a:solidFill>
            </a:endParaRPr>
          </a:p>
          <a:p>
            <a:pPr indent="0" lvl="0" marL="0" rtl="0" algn="just">
              <a:lnSpc>
                <a:spcPct val="120000"/>
              </a:lnSpc>
              <a:spcBef>
                <a:spcPts val="0"/>
              </a:spcBef>
              <a:spcAft>
                <a:spcPts val="0"/>
              </a:spcAft>
              <a:buClr>
                <a:schemeClr val="dk1"/>
              </a:buClr>
              <a:buSzPts val="1100"/>
              <a:buFont typeface="Arial"/>
              <a:buNone/>
            </a:pPr>
            <a:r>
              <a:rPr lang="en-GB" sz="1200">
                <a:solidFill>
                  <a:srgbClr val="02006A"/>
                </a:solidFill>
              </a:rPr>
              <a:t>Continuous assessment takes place throughout the semester. It is the cornerstone of the UOC's educational model, and is applicable to all the courses in the training programmes offered by the UOC. Continuous assessment is the assessment model recommended by the UOC, and the one that is best suited to its students' profile. It also facilitates the progressive attainment of competencies.</a:t>
            </a:r>
            <a:endParaRPr sz="1200">
              <a:solidFill>
                <a:srgbClr val="02006A"/>
              </a:solidFill>
            </a:endParaRPr>
          </a:p>
          <a:p>
            <a:pPr indent="0" lvl="0" marL="0" rtl="0" algn="just">
              <a:lnSpc>
                <a:spcPct val="120000"/>
              </a:lnSpc>
              <a:spcBef>
                <a:spcPts val="0"/>
              </a:spcBef>
              <a:spcAft>
                <a:spcPts val="0"/>
              </a:spcAft>
              <a:buClr>
                <a:schemeClr val="dk1"/>
              </a:buClr>
              <a:buSzPts val="1100"/>
              <a:buFont typeface="Arial"/>
              <a:buNone/>
            </a:pPr>
            <a:r>
              <a:t/>
            </a:r>
            <a:endParaRPr sz="1200">
              <a:solidFill>
                <a:srgbClr val="02006A"/>
              </a:solidFill>
            </a:endParaRPr>
          </a:p>
          <a:p>
            <a:pPr indent="0" lvl="0" marL="0" rtl="0" algn="just">
              <a:lnSpc>
                <a:spcPct val="120000"/>
              </a:lnSpc>
              <a:spcBef>
                <a:spcPts val="0"/>
              </a:spcBef>
              <a:spcAft>
                <a:spcPts val="0"/>
              </a:spcAft>
              <a:buClr>
                <a:schemeClr val="dk1"/>
              </a:buClr>
              <a:buSzPts val="1100"/>
              <a:buFont typeface="Arial"/>
              <a:buNone/>
            </a:pPr>
            <a:r>
              <a:rPr lang="en-GB" sz="1200">
                <a:solidFill>
                  <a:srgbClr val="02006A"/>
                </a:solidFill>
              </a:rPr>
              <a:t>Students receive a final continuous assessment mark at the end of the semester, reflecting the knowledge and competencies learned.</a:t>
            </a:r>
            <a:endParaRPr sz="1200">
              <a:solidFill>
                <a:srgbClr val="02006A"/>
              </a:solidFill>
            </a:endParaRPr>
          </a:p>
          <a:p>
            <a:pPr indent="0" lvl="0" marL="0" rtl="0" algn="just">
              <a:lnSpc>
                <a:spcPct val="120000"/>
              </a:lnSpc>
              <a:spcBef>
                <a:spcPts val="0"/>
              </a:spcBef>
              <a:spcAft>
                <a:spcPts val="0"/>
              </a:spcAft>
              <a:buClr>
                <a:schemeClr val="dk1"/>
              </a:buClr>
              <a:buSzPts val="1100"/>
              <a:buFont typeface="Arial"/>
              <a:buNone/>
            </a:pPr>
            <a:r>
              <a:t/>
            </a:r>
            <a:endParaRPr sz="1200">
              <a:solidFill>
                <a:srgbClr val="02006A"/>
              </a:solidFill>
            </a:endParaRPr>
          </a:p>
          <a:p>
            <a:pPr indent="0" lvl="0" marL="0" rtl="0" algn="just">
              <a:lnSpc>
                <a:spcPct val="120000"/>
              </a:lnSpc>
              <a:spcBef>
                <a:spcPts val="0"/>
              </a:spcBef>
              <a:spcAft>
                <a:spcPts val="0"/>
              </a:spcAft>
              <a:buClr>
                <a:schemeClr val="dk1"/>
              </a:buClr>
              <a:buSzPts val="1100"/>
              <a:buFont typeface="Arial"/>
              <a:buNone/>
            </a:pPr>
            <a:r>
              <a:rPr lang="en-GB" sz="1200">
                <a:solidFill>
                  <a:srgbClr val="02006A"/>
                </a:solidFill>
              </a:rPr>
              <a:t>Depending on the assessment model for the course, the continuous assessment final mark may be combined with a final test (which may be a summary test or an examination for assessment of the course as a whole).</a:t>
            </a:r>
            <a:endParaRPr sz="1200">
              <a:solidFill>
                <a:srgbClr val="02006A"/>
              </a:solidFill>
            </a:endParaRPr>
          </a:p>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8" name="Shape 578"/>
        <p:cNvGrpSpPr/>
        <p:nvPr/>
      </p:nvGrpSpPr>
      <p:grpSpPr>
        <a:xfrm>
          <a:off x="0" y="0"/>
          <a:ext cx="0" cy="0"/>
          <a:chOff x="0" y="0"/>
          <a:chExt cx="0" cy="0"/>
        </a:xfrm>
      </p:grpSpPr>
      <p:sp>
        <p:nvSpPr>
          <p:cNvPr id="579" name="Google Shape;579;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80" name="Google Shape;580;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sz="1200">
                <a:solidFill>
                  <a:srgbClr val="02006A"/>
                </a:solidFill>
              </a:rPr>
              <a:t>Formative feedback tells students what competencies they have developed and what goals they have achieved, what they have yet to achieve, and what they have to do to achieve it.</a:t>
            </a:r>
            <a:endParaRPr sz="1200">
              <a:solidFill>
                <a:srgbClr val="02006A"/>
              </a:solidFill>
            </a:endParaRPr>
          </a:p>
          <a:p>
            <a:pPr indent="0" lvl="0" marL="0" rtl="0" algn="l">
              <a:lnSpc>
                <a:spcPct val="115000"/>
              </a:lnSpc>
              <a:spcBef>
                <a:spcPts val="0"/>
              </a:spcBef>
              <a:spcAft>
                <a:spcPts val="0"/>
              </a:spcAft>
              <a:buClr>
                <a:schemeClr val="dk1"/>
              </a:buClr>
              <a:buSzPts val="1100"/>
              <a:buFont typeface="Arial"/>
              <a:buNone/>
            </a:pPr>
            <a:r>
              <a:t/>
            </a:r>
            <a:endParaRPr sz="1200">
              <a:solidFill>
                <a:srgbClr val="02006A"/>
              </a:solidFill>
            </a:endParaRPr>
          </a:p>
          <a:p>
            <a:pPr indent="0" lvl="0" marL="0" rtl="0" algn="l">
              <a:lnSpc>
                <a:spcPct val="115000"/>
              </a:lnSpc>
              <a:spcBef>
                <a:spcPts val="0"/>
              </a:spcBef>
              <a:spcAft>
                <a:spcPts val="0"/>
              </a:spcAft>
              <a:buClr>
                <a:schemeClr val="dk1"/>
              </a:buClr>
              <a:buSzPts val="1100"/>
              <a:buFont typeface="Arial"/>
              <a:buNone/>
            </a:pPr>
            <a:r>
              <a:rPr lang="en-GB" sz="1200">
                <a:solidFill>
                  <a:srgbClr val="02006A"/>
                </a:solidFill>
              </a:rPr>
              <a:t>The </a:t>
            </a:r>
            <a:r>
              <a:rPr i="0" lang="en-GB" sz="1200">
                <a:solidFill>
                  <a:srgbClr val="02006A"/>
                </a:solidFill>
              </a:rPr>
              <a:t>feedback</a:t>
            </a:r>
            <a:r>
              <a:rPr lang="en-GB" sz="1200">
                <a:solidFill>
                  <a:srgbClr val="02006A"/>
                </a:solidFill>
              </a:rPr>
              <a:t> is planned before the start of the course, and is part of the course design. It is defined according to the type of activities that are included.</a:t>
            </a:r>
            <a:endParaRPr sz="1200">
              <a:solidFill>
                <a:srgbClr val="02006A"/>
              </a:solidFill>
            </a:endParaRPr>
          </a:p>
          <a:p>
            <a:pPr indent="0" lvl="0" marL="0" rtl="0" algn="l">
              <a:lnSpc>
                <a:spcPct val="115000"/>
              </a:lnSpc>
              <a:spcBef>
                <a:spcPts val="0"/>
              </a:spcBef>
              <a:spcAft>
                <a:spcPts val="0"/>
              </a:spcAft>
              <a:buClr>
                <a:schemeClr val="dk1"/>
              </a:buClr>
              <a:buSzPts val="1100"/>
              <a:buFont typeface="Arial"/>
              <a:buNone/>
            </a:pPr>
            <a:r>
              <a:t/>
            </a:r>
            <a:endParaRPr sz="1200">
              <a:solidFill>
                <a:srgbClr val="02006A"/>
              </a:solidFill>
            </a:endParaRPr>
          </a:p>
          <a:p>
            <a:pPr indent="0" lvl="0" marL="0" rtl="0" algn="l">
              <a:lnSpc>
                <a:spcPct val="115000"/>
              </a:lnSpc>
              <a:spcBef>
                <a:spcPts val="0"/>
              </a:spcBef>
              <a:spcAft>
                <a:spcPts val="0"/>
              </a:spcAft>
              <a:buClr>
                <a:schemeClr val="dk1"/>
              </a:buClr>
              <a:buSzPts val="1100"/>
              <a:buFont typeface="Arial"/>
              <a:buNone/>
            </a:pPr>
            <a:r>
              <a:rPr lang="en-GB" sz="1200">
                <a:solidFill>
                  <a:srgbClr val="02006A"/>
                </a:solidFill>
              </a:rPr>
              <a:t>The </a:t>
            </a:r>
            <a:r>
              <a:rPr i="0" lang="en-GB" sz="1200">
                <a:solidFill>
                  <a:srgbClr val="02006A"/>
                </a:solidFill>
              </a:rPr>
              <a:t>feedback</a:t>
            </a:r>
            <a:r>
              <a:rPr lang="en-GB" sz="1200">
                <a:solidFill>
                  <a:srgbClr val="02006A"/>
                </a:solidFill>
              </a:rPr>
              <a:t> is given to the student throughout the semester, as they perform the different tasks or activities.</a:t>
            </a:r>
            <a:endParaRPr sz="1200">
              <a:solidFill>
                <a:srgbClr val="02006A"/>
              </a:solidFill>
            </a:endParaRPr>
          </a:p>
          <a:p>
            <a:pPr indent="0" lvl="0" marL="0" rtl="0" algn="l">
              <a:lnSpc>
                <a:spcPct val="115000"/>
              </a:lnSpc>
              <a:spcBef>
                <a:spcPts val="0"/>
              </a:spcBef>
              <a:spcAft>
                <a:spcPts val="0"/>
              </a:spcAft>
              <a:buClr>
                <a:schemeClr val="dk1"/>
              </a:buClr>
              <a:buSzPts val="1100"/>
              <a:buFont typeface="Arial"/>
              <a:buNone/>
            </a:pPr>
            <a:r>
              <a:t/>
            </a:r>
            <a:endParaRPr sz="1200">
              <a:solidFill>
                <a:srgbClr val="02006A"/>
              </a:solidFill>
            </a:endParaRPr>
          </a:p>
          <a:p>
            <a:pPr indent="0" lvl="0" marL="0" rtl="0" algn="l">
              <a:lnSpc>
                <a:spcPct val="115000"/>
              </a:lnSpc>
              <a:spcBef>
                <a:spcPts val="0"/>
              </a:spcBef>
              <a:spcAft>
                <a:spcPts val="0"/>
              </a:spcAft>
              <a:buClr>
                <a:schemeClr val="dk1"/>
              </a:buClr>
              <a:buSzPts val="1100"/>
              <a:buFont typeface="Arial"/>
              <a:buNone/>
            </a:pPr>
            <a:r>
              <a:rPr lang="en-GB" sz="1200">
                <a:solidFill>
                  <a:srgbClr val="02006A"/>
                </a:solidFill>
              </a:rPr>
              <a:t>It can come from the teacher, classmates, external experts or self-assessment. Corrections must be presented in a motivational manner, with questions and suggestions for improvement. </a:t>
            </a:r>
            <a:endParaRPr sz="1800">
              <a:solidFill>
                <a:srgbClr val="12297F"/>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8" name="Shape 638"/>
        <p:cNvGrpSpPr/>
        <p:nvPr/>
      </p:nvGrpSpPr>
      <p:grpSpPr>
        <a:xfrm>
          <a:off x="0" y="0"/>
          <a:ext cx="0" cy="0"/>
          <a:chOff x="0" y="0"/>
          <a:chExt cx="0" cy="0"/>
        </a:xfrm>
      </p:grpSpPr>
      <p:sp>
        <p:nvSpPr>
          <p:cNvPr id="639" name="Google Shape;639;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640" name="Google Shape;640;p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p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0" name="Google Shape;270;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0"/>
              </a:spcBef>
              <a:spcAft>
                <a:spcPts val="1000"/>
              </a:spcAft>
              <a:buClr>
                <a:schemeClr val="dk1"/>
              </a:buClr>
              <a:buSzPts val="1100"/>
              <a:buFont typeface="Arial"/>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p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6" name="Google Shape;276;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GB" sz="1400">
                <a:solidFill>
                  <a:srgbClr val="02006A"/>
                </a:solidFill>
              </a:rPr>
              <a:t>The UOC's educational model</a:t>
            </a:r>
            <a:endParaRPr b="1" sz="1400">
              <a:solidFill>
                <a:srgbClr val="02006A"/>
              </a:solidFill>
            </a:endParaRPr>
          </a:p>
          <a:p>
            <a:pPr indent="0" lvl="0" marL="0" rtl="0" algn="l">
              <a:lnSpc>
                <a:spcPct val="100000"/>
              </a:lnSpc>
              <a:spcBef>
                <a:spcPts val="0"/>
              </a:spcBef>
              <a:spcAft>
                <a:spcPts val="0"/>
              </a:spcAft>
              <a:buClr>
                <a:schemeClr val="dk1"/>
              </a:buClr>
              <a:buSzPts val="1100"/>
              <a:buFont typeface="Arial"/>
              <a:buNone/>
            </a:pPr>
            <a:r>
              <a:t/>
            </a:r>
            <a:endParaRPr b="1" sz="1400">
              <a:solidFill>
                <a:srgbClr val="02006A"/>
              </a:solidFill>
            </a:endParaRPr>
          </a:p>
          <a:p>
            <a:pPr indent="0" lvl="0" marL="0" rtl="0" algn="l">
              <a:lnSpc>
                <a:spcPct val="100000"/>
              </a:lnSpc>
              <a:spcBef>
                <a:spcPts val="0"/>
              </a:spcBef>
              <a:spcAft>
                <a:spcPts val="0"/>
              </a:spcAft>
              <a:buClr>
                <a:schemeClr val="dk1"/>
              </a:buClr>
              <a:buSzPts val="1100"/>
              <a:buFont typeface="Arial"/>
              <a:buNone/>
            </a:pPr>
            <a:r>
              <a:rPr lang="en-GB" sz="1200">
                <a:solidFill>
                  <a:srgbClr val="02006A"/>
                </a:solidFill>
              </a:rPr>
              <a:t>The way our students learn sets our university apart. They learn by doing, with projects and activities. Students manage their own time and plan their pace of study, combining their learning with their other responsibilities.</a:t>
            </a:r>
            <a:endParaRPr sz="1200">
              <a:solidFill>
                <a:srgbClr val="02006A"/>
              </a:solidFill>
            </a:endParaRPr>
          </a:p>
          <a:p>
            <a:pPr indent="0" lvl="0" marL="0" rtl="0" algn="l">
              <a:lnSpc>
                <a:spcPct val="100000"/>
              </a:lnSpc>
              <a:spcBef>
                <a:spcPts val="0"/>
              </a:spcBef>
              <a:spcAft>
                <a:spcPts val="0"/>
              </a:spcAft>
              <a:buClr>
                <a:schemeClr val="dk1"/>
              </a:buClr>
              <a:buSzPts val="1100"/>
              <a:buFont typeface="Arial"/>
              <a:buNone/>
            </a:pPr>
            <a:r>
              <a:t/>
            </a:r>
            <a:endParaRPr sz="1200">
              <a:solidFill>
                <a:srgbClr val="02006A"/>
              </a:solidFill>
            </a:endParaRPr>
          </a:p>
          <a:p>
            <a:pPr indent="0" lvl="0" marL="0" rtl="0" algn="l">
              <a:lnSpc>
                <a:spcPct val="100000"/>
              </a:lnSpc>
              <a:spcBef>
                <a:spcPts val="0"/>
              </a:spcBef>
              <a:spcAft>
                <a:spcPts val="0"/>
              </a:spcAft>
              <a:buClr>
                <a:schemeClr val="dk1"/>
              </a:buClr>
              <a:buSzPts val="1100"/>
              <a:buFont typeface="Arial"/>
              <a:buNone/>
            </a:pPr>
            <a:r>
              <a:rPr lang="en-GB" sz="1200">
                <a:solidFill>
                  <a:srgbClr val="000078"/>
                </a:solidFill>
                <a:highlight>
                  <a:srgbClr val="FFFFFF"/>
                </a:highlight>
              </a:rPr>
              <a:t>The UOC's educational model was created with the aim of meet the educational needs of people interested in lifelong learning and to optimally leverage the potential offered by the internet for learning in a flexible environment. </a:t>
            </a:r>
            <a:endParaRPr sz="1200">
              <a:solidFill>
                <a:srgbClr val="000078"/>
              </a:solidFill>
              <a:highlight>
                <a:srgbClr val="FFFFFF"/>
              </a:highlight>
            </a:endParaRPr>
          </a:p>
          <a:p>
            <a:pPr indent="0" lvl="0" marL="0" rtl="0" algn="l">
              <a:lnSpc>
                <a:spcPct val="100000"/>
              </a:lnSpc>
              <a:spcBef>
                <a:spcPts val="0"/>
              </a:spcBef>
              <a:spcAft>
                <a:spcPts val="0"/>
              </a:spcAft>
              <a:buClr>
                <a:schemeClr val="dk1"/>
              </a:buClr>
              <a:buSzPts val="1100"/>
              <a:buFont typeface="Arial"/>
              <a:buNone/>
            </a:pPr>
            <a:r>
              <a:t/>
            </a:r>
            <a:endParaRPr sz="1200">
              <a:solidFill>
                <a:srgbClr val="000078"/>
              </a:solidFill>
              <a:highlight>
                <a:srgbClr val="FFFFFF"/>
              </a:highlight>
            </a:endParaRPr>
          </a:p>
          <a:p>
            <a:pPr indent="0" lvl="0" marL="0" rtl="0" algn="l">
              <a:lnSpc>
                <a:spcPct val="100000"/>
              </a:lnSpc>
              <a:spcBef>
                <a:spcPts val="0"/>
              </a:spcBef>
              <a:spcAft>
                <a:spcPts val="0"/>
              </a:spcAft>
              <a:buClr>
                <a:schemeClr val="dk1"/>
              </a:buClr>
              <a:buSzPts val="1100"/>
              <a:buFont typeface="Arial"/>
              <a:buNone/>
            </a:pPr>
            <a:r>
              <a:t/>
            </a:r>
            <a:endParaRPr sz="1200">
              <a:solidFill>
                <a:srgbClr val="000078"/>
              </a:solidFill>
              <a:highlight>
                <a:srgbClr val="FFFFFF"/>
              </a:highlight>
            </a:endParaRPr>
          </a:p>
          <a:p>
            <a:pPr indent="0" lvl="0" marL="0" rtl="0" algn="l">
              <a:lnSpc>
                <a:spcPct val="100000"/>
              </a:lnSpc>
              <a:spcBef>
                <a:spcPts val="0"/>
              </a:spcBef>
              <a:spcAft>
                <a:spcPts val="0"/>
              </a:spcAft>
              <a:buClr>
                <a:schemeClr val="dk1"/>
              </a:buClr>
              <a:buSzPts val="1100"/>
              <a:buFont typeface="Arial"/>
              <a:buNone/>
            </a:pPr>
            <a:r>
              <a:t/>
            </a:r>
            <a:endParaRPr sz="1200">
              <a:solidFill>
                <a:srgbClr val="000078"/>
              </a:solidFill>
              <a:highlight>
                <a:srgbClr val="FFFFFF"/>
              </a:highlight>
            </a:endParaRPr>
          </a:p>
          <a:p>
            <a:pPr indent="0" lvl="0" marL="0" rtl="0" algn="l">
              <a:lnSpc>
                <a:spcPct val="100000"/>
              </a:lnSpc>
              <a:spcBef>
                <a:spcPts val="0"/>
              </a:spcBef>
              <a:spcAft>
                <a:spcPts val="0"/>
              </a:spcAft>
              <a:buClr>
                <a:schemeClr val="dk1"/>
              </a:buClr>
              <a:buSzPts val="1100"/>
              <a:buFont typeface="Arial"/>
              <a:buNone/>
            </a:pPr>
            <a:r>
              <a:t/>
            </a:r>
            <a:endParaRPr sz="1200">
              <a:solidFill>
                <a:srgbClr val="000078"/>
              </a:solidFill>
              <a:highlight>
                <a:srgbClr val="FFFFFF"/>
              </a:highlight>
            </a:endParaRPr>
          </a:p>
          <a:p>
            <a:pPr indent="0" lvl="0" marL="0" rtl="0" algn="l">
              <a:lnSpc>
                <a:spcPct val="100000"/>
              </a:lnSpc>
              <a:spcBef>
                <a:spcPts val="0"/>
              </a:spcBef>
              <a:spcAft>
                <a:spcPts val="0"/>
              </a:spcAft>
              <a:buSzPts val="1400"/>
              <a:buNone/>
            </a:pPr>
            <a:r>
              <a:t/>
            </a:r>
            <a:endParaRPr sz="1800">
              <a:solidFill>
                <a:srgbClr val="000078"/>
              </a:solidFill>
              <a:highlight>
                <a:srgbClr val="FFFFFF"/>
              </a:highlight>
            </a:endParaRPr>
          </a:p>
          <a:p>
            <a:pPr indent="0" lvl="0" marL="0" rtl="0" algn="just">
              <a:lnSpc>
                <a:spcPct val="115000"/>
              </a:lnSpc>
              <a:spcBef>
                <a:spcPts val="0"/>
              </a:spcBef>
              <a:spcAft>
                <a:spcPts val="1000"/>
              </a:spcAft>
              <a:buClr>
                <a:schemeClr val="dk1"/>
              </a:buClr>
              <a:buSzPts val="1100"/>
              <a:buFont typeface="Arial"/>
              <a:buNone/>
            </a:pPr>
            <a:r>
              <a:t/>
            </a:r>
            <a:endParaRPr sz="1800">
              <a:solidFill>
                <a:srgbClr val="000078"/>
              </a:solidFill>
              <a:highlight>
                <a:srgbClr val="FFFFFF"/>
              </a:highlight>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1" name="Google Shape;281;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GB" sz="1200">
                <a:solidFill>
                  <a:srgbClr val="02006A"/>
                </a:solidFill>
              </a:rPr>
              <a:t>The UOC's educational model is based on five cornerstones that make up the learning experience: the student activity, assessment by competencies, teaching staff, tools and resources, and the networked community.</a:t>
            </a:r>
            <a:endParaRPr sz="1200">
              <a:solidFill>
                <a:srgbClr val="02006A"/>
              </a:solidFill>
            </a:endParaRPr>
          </a:p>
          <a:p>
            <a:pPr indent="0" lvl="0" marL="0" rtl="0" algn="l">
              <a:lnSpc>
                <a:spcPct val="100000"/>
              </a:lnSpc>
              <a:spcBef>
                <a:spcPts val="0"/>
              </a:spcBef>
              <a:spcAft>
                <a:spcPts val="0"/>
              </a:spcAft>
              <a:buClr>
                <a:schemeClr val="dk1"/>
              </a:buClr>
              <a:buSzPts val="1100"/>
              <a:buFont typeface="Arial"/>
              <a:buNone/>
            </a:pPr>
            <a:r>
              <a:t/>
            </a:r>
            <a:endParaRPr sz="1200">
              <a:solidFill>
                <a:srgbClr val="02006A"/>
              </a:solidFill>
            </a:endParaRPr>
          </a:p>
          <a:p>
            <a:pPr indent="-304800" lvl="0" marL="457200" rtl="0" algn="l">
              <a:lnSpc>
                <a:spcPct val="100000"/>
              </a:lnSpc>
              <a:spcBef>
                <a:spcPts val="0"/>
              </a:spcBef>
              <a:spcAft>
                <a:spcPts val="0"/>
              </a:spcAft>
              <a:buClr>
                <a:srgbClr val="02006A"/>
              </a:buClr>
              <a:buSzPts val="1200"/>
              <a:buChar char="●"/>
            </a:pPr>
            <a:r>
              <a:rPr lang="en-GB" sz="1200">
                <a:solidFill>
                  <a:srgbClr val="02006A"/>
                </a:solidFill>
              </a:rPr>
              <a:t>It is centred on the student and their learning process. The student activity become the core around which teaching is organized. </a:t>
            </a:r>
            <a:endParaRPr sz="1200">
              <a:solidFill>
                <a:srgbClr val="02006A"/>
              </a:solidFill>
            </a:endParaRPr>
          </a:p>
          <a:p>
            <a:pPr indent="0" lvl="0" marL="457200" rtl="0" algn="l">
              <a:lnSpc>
                <a:spcPct val="100000"/>
              </a:lnSpc>
              <a:spcBef>
                <a:spcPts val="0"/>
              </a:spcBef>
              <a:spcAft>
                <a:spcPts val="0"/>
              </a:spcAft>
              <a:buSzPts val="1400"/>
              <a:buNone/>
            </a:pPr>
            <a:r>
              <a:t/>
            </a:r>
            <a:endParaRPr sz="1200">
              <a:solidFill>
                <a:srgbClr val="02006A"/>
              </a:solidFill>
            </a:endParaRPr>
          </a:p>
          <a:p>
            <a:pPr indent="-304800" lvl="0" marL="457200" rtl="0" algn="l">
              <a:lnSpc>
                <a:spcPct val="100000"/>
              </a:lnSpc>
              <a:spcBef>
                <a:spcPts val="0"/>
              </a:spcBef>
              <a:spcAft>
                <a:spcPts val="0"/>
              </a:spcAft>
              <a:buClr>
                <a:srgbClr val="02006A"/>
              </a:buClr>
              <a:buSzPts val="1200"/>
              <a:buChar char="●"/>
            </a:pPr>
            <a:r>
              <a:rPr lang="en-GB" sz="1200">
                <a:solidFill>
                  <a:srgbClr val="02006A"/>
                </a:solidFill>
              </a:rPr>
              <a:t>The purpose of the teaching-learning process is to enable students to develop professional skills by means of formative assessment. The assessment is continuous and guided: there is a work plan with continuous assessment activities.</a:t>
            </a:r>
            <a:endParaRPr sz="1200">
              <a:solidFill>
                <a:srgbClr val="02006A"/>
              </a:solidFill>
            </a:endParaRPr>
          </a:p>
          <a:p>
            <a:pPr indent="0" lvl="0" marL="457200" rtl="0" algn="l">
              <a:lnSpc>
                <a:spcPct val="100000"/>
              </a:lnSpc>
              <a:spcBef>
                <a:spcPts val="0"/>
              </a:spcBef>
              <a:spcAft>
                <a:spcPts val="0"/>
              </a:spcAft>
              <a:buSzPts val="1400"/>
              <a:buNone/>
            </a:pPr>
            <a:r>
              <a:t/>
            </a:r>
            <a:endParaRPr sz="1200">
              <a:solidFill>
                <a:srgbClr val="02006A"/>
              </a:solidFill>
            </a:endParaRPr>
          </a:p>
          <a:p>
            <a:pPr indent="-304800" lvl="0" marL="457200" rtl="0" algn="l">
              <a:lnSpc>
                <a:spcPct val="100000"/>
              </a:lnSpc>
              <a:spcBef>
                <a:spcPts val="0"/>
              </a:spcBef>
              <a:spcAft>
                <a:spcPts val="0"/>
              </a:spcAft>
              <a:buClr>
                <a:srgbClr val="02006A"/>
              </a:buClr>
              <a:buSzPts val="1200"/>
              <a:buChar char="●"/>
            </a:pPr>
            <a:r>
              <a:rPr lang="en-GB" sz="1200">
                <a:solidFill>
                  <a:srgbClr val="02006A"/>
                </a:solidFill>
              </a:rPr>
              <a:t>The model allows each student to self-regulate their own learning process, encouraging autonomous learning that is accompanied by the teaching team (faculty member, course instructor and tutor).</a:t>
            </a:r>
            <a:endParaRPr sz="1200">
              <a:solidFill>
                <a:srgbClr val="02006A"/>
              </a:solidFill>
            </a:endParaRPr>
          </a:p>
          <a:p>
            <a:pPr indent="0" lvl="0" marL="457200" rtl="0" algn="l">
              <a:lnSpc>
                <a:spcPct val="100000"/>
              </a:lnSpc>
              <a:spcBef>
                <a:spcPts val="0"/>
              </a:spcBef>
              <a:spcAft>
                <a:spcPts val="0"/>
              </a:spcAft>
              <a:buSzPts val="1400"/>
              <a:buNone/>
            </a:pPr>
            <a:r>
              <a:t/>
            </a:r>
            <a:endParaRPr sz="1200">
              <a:solidFill>
                <a:srgbClr val="02006A"/>
              </a:solidFill>
            </a:endParaRPr>
          </a:p>
          <a:p>
            <a:pPr indent="-304800" lvl="0" marL="457200" rtl="0" algn="l">
              <a:lnSpc>
                <a:spcPct val="100000"/>
              </a:lnSpc>
              <a:spcBef>
                <a:spcPts val="0"/>
              </a:spcBef>
              <a:spcAft>
                <a:spcPts val="0"/>
              </a:spcAft>
              <a:buClr>
                <a:srgbClr val="02006A"/>
              </a:buClr>
              <a:buSzPts val="1200"/>
              <a:buChar char="●"/>
            </a:pPr>
            <a:r>
              <a:rPr lang="en-GB" sz="1200">
                <a:solidFill>
                  <a:srgbClr val="02006A"/>
                </a:solidFill>
              </a:rPr>
              <a:t>The student has learning contexts that combine various resources and tools, and work dynamics based on support from the teaching team and interaction with classmates.</a:t>
            </a:r>
            <a:endParaRPr sz="1200">
              <a:solidFill>
                <a:srgbClr val="02006A"/>
              </a:solidFill>
            </a:endParaRPr>
          </a:p>
          <a:p>
            <a:pPr indent="0" lvl="0" marL="457200" rtl="0" algn="l">
              <a:lnSpc>
                <a:spcPct val="100000"/>
              </a:lnSpc>
              <a:spcBef>
                <a:spcPts val="0"/>
              </a:spcBef>
              <a:spcAft>
                <a:spcPts val="0"/>
              </a:spcAft>
              <a:buSzPts val="1400"/>
              <a:buNone/>
            </a:pPr>
            <a:r>
              <a:t/>
            </a:r>
            <a:endParaRPr sz="1200">
              <a:solidFill>
                <a:srgbClr val="02006A"/>
              </a:solidFill>
            </a:endParaRPr>
          </a:p>
          <a:p>
            <a:pPr indent="-304800" lvl="0" marL="457200" rtl="0" algn="l">
              <a:lnSpc>
                <a:spcPct val="100000"/>
              </a:lnSpc>
              <a:spcBef>
                <a:spcPts val="0"/>
              </a:spcBef>
              <a:spcAft>
                <a:spcPts val="0"/>
              </a:spcAft>
              <a:buClr>
                <a:srgbClr val="02006A"/>
              </a:buClr>
              <a:buSzPts val="1200"/>
              <a:buChar char="●"/>
            </a:pPr>
            <a:r>
              <a:rPr lang="en-GB" sz="1200">
                <a:solidFill>
                  <a:srgbClr val="02006A"/>
                </a:solidFill>
              </a:rPr>
              <a:t>The UOC's model is dynamic and flexible, and enables diverse learning situations. It is designed to constantly adapt and evolve over time, as the internet and the knowledge society evolves. It therefore ensures that students learn in a similar way to how they work and communicate online. </a:t>
            </a:r>
            <a:endParaRPr sz="1800">
              <a:solidFill>
                <a:srgbClr val="FF0000"/>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2" name="Google Shape;292;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GB" sz="1200">
                <a:solidFill>
                  <a:srgbClr val="02006A"/>
                </a:solidFill>
              </a:rPr>
              <a:t>Our model draws on the research carried out by the IN3 and eHealth Center and the UOC faculty members, whose research focuses on the field of e-learning.</a:t>
            </a:r>
            <a:endParaRPr sz="1200">
              <a:solidFill>
                <a:srgbClr val="02006A"/>
              </a:solidFill>
            </a:endParaRPr>
          </a:p>
          <a:p>
            <a:pPr indent="0" lvl="0" marL="0" rtl="0" algn="l">
              <a:lnSpc>
                <a:spcPct val="100000"/>
              </a:lnSpc>
              <a:spcBef>
                <a:spcPts val="0"/>
              </a:spcBef>
              <a:spcAft>
                <a:spcPts val="0"/>
              </a:spcAft>
              <a:buClr>
                <a:schemeClr val="dk1"/>
              </a:buClr>
              <a:buSzPts val="1100"/>
              <a:buFont typeface="Arial"/>
              <a:buNone/>
            </a:pPr>
            <a:r>
              <a:t/>
            </a:r>
            <a:endParaRPr sz="1200">
              <a:solidFill>
                <a:srgbClr val="02006A"/>
              </a:solidFill>
            </a:endParaRPr>
          </a:p>
          <a:p>
            <a:pPr indent="0" lvl="0" marL="0" rtl="0" algn="l">
              <a:lnSpc>
                <a:spcPct val="100000"/>
              </a:lnSpc>
              <a:spcBef>
                <a:spcPts val="0"/>
              </a:spcBef>
              <a:spcAft>
                <a:spcPts val="0"/>
              </a:spcAft>
              <a:buClr>
                <a:schemeClr val="dk1"/>
              </a:buClr>
              <a:buSzPts val="1100"/>
              <a:buFont typeface="Arial"/>
              <a:buNone/>
            </a:pPr>
            <a:r>
              <a:rPr lang="en-GB" sz="1200">
                <a:solidFill>
                  <a:srgbClr val="02006A"/>
                </a:solidFill>
              </a:rPr>
              <a:t>The eLearn Center is a nucleus of innovation in e-learning. It nurtures the development of the educational model, taking into account the methodological and technological trends that may be applicable to the UOC. From a practical point of view, this involves implementing changes and improvements in the design of degrees and courses.</a:t>
            </a:r>
            <a:endParaRPr sz="1800">
              <a:solidFill>
                <a:srgbClr val="02006A"/>
              </a:solidFill>
            </a:endParaRPr>
          </a:p>
          <a:p>
            <a:pPr indent="0" lvl="0" marL="0" rtl="0" algn="l">
              <a:lnSpc>
                <a:spcPct val="100000"/>
              </a:lnSpc>
              <a:spcBef>
                <a:spcPts val="0"/>
              </a:spcBef>
              <a:spcAft>
                <a:spcPts val="0"/>
              </a:spcAft>
              <a:buSzPts val="1400"/>
              <a:buNone/>
            </a:pPr>
            <a:r>
              <a:t/>
            </a:r>
            <a:endParaRPr sz="1000">
              <a:solidFill>
                <a:srgbClr val="263238"/>
              </a:solidFill>
              <a:latin typeface="Roboto"/>
              <a:ea typeface="Roboto"/>
              <a:cs typeface="Roboto"/>
              <a:sym typeface="Roboto"/>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p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1" name="Google Shape;301;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6" name="Google Shape;306;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GB" sz="1200">
                <a:solidFill>
                  <a:srgbClr val="02006A"/>
                </a:solidFill>
              </a:rPr>
              <a:t>UOC students learn on a virtual campus, where they have access to a comprehensive range of learning tools. The learning involved in their various courses takes place in classrooms, which include:</a:t>
            </a:r>
            <a:br>
              <a:rPr lang="en-GB" sz="1200">
                <a:solidFill>
                  <a:srgbClr val="02006A"/>
                </a:solidFill>
              </a:rPr>
            </a:br>
            <a:endParaRPr sz="1200">
              <a:solidFill>
                <a:srgbClr val="02006A"/>
              </a:solidFill>
            </a:endParaRPr>
          </a:p>
          <a:p>
            <a:pPr indent="-304800" lvl="0" marL="457200" rtl="0" algn="l">
              <a:lnSpc>
                <a:spcPct val="150000"/>
              </a:lnSpc>
              <a:spcBef>
                <a:spcPts val="0"/>
              </a:spcBef>
              <a:spcAft>
                <a:spcPts val="0"/>
              </a:spcAft>
              <a:buClr>
                <a:srgbClr val="02006A"/>
              </a:buClr>
              <a:buSzPts val="1200"/>
              <a:buChar char="●"/>
            </a:pPr>
            <a:r>
              <a:rPr lang="en-GB" sz="1200">
                <a:solidFill>
                  <a:srgbClr val="02006A"/>
                </a:solidFill>
              </a:rPr>
              <a:t>The course plan, which documents the structure of the course’s teaching and learning process.</a:t>
            </a:r>
            <a:endParaRPr sz="1200">
              <a:solidFill>
                <a:srgbClr val="02006A"/>
              </a:solidFill>
            </a:endParaRPr>
          </a:p>
          <a:p>
            <a:pPr indent="-304800" lvl="0" marL="457200" rtl="0" algn="l">
              <a:lnSpc>
                <a:spcPct val="150000"/>
              </a:lnSpc>
              <a:spcBef>
                <a:spcPts val="0"/>
              </a:spcBef>
              <a:spcAft>
                <a:spcPts val="0"/>
              </a:spcAft>
              <a:buClr>
                <a:srgbClr val="02006A"/>
              </a:buClr>
              <a:buSzPts val="1200"/>
              <a:buChar char="●"/>
            </a:pPr>
            <a:r>
              <a:rPr lang="en-GB" sz="1200">
                <a:solidFill>
                  <a:srgbClr val="02006A"/>
                </a:solidFill>
              </a:rPr>
              <a:t>Learning activities, presented in the timeline to facilitate planning and staying on track throughout the semester.</a:t>
            </a:r>
            <a:endParaRPr sz="1200">
              <a:solidFill>
                <a:srgbClr val="02006A"/>
              </a:solidFill>
            </a:endParaRPr>
          </a:p>
          <a:p>
            <a:pPr indent="-304800" lvl="0" marL="457200" rtl="0" algn="l">
              <a:lnSpc>
                <a:spcPct val="150000"/>
              </a:lnSpc>
              <a:spcBef>
                <a:spcPts val="0"/>
              </a:spcBef>
              <a:spcAft>
                <a:spcPts val="0"/>
              </a:spcAft>
              <a:buClr>
                <a:srgbClr val="02006A"/>
              </a:buClr>
              <a:buSzPts val="1200"/>
              <a:buChar char="●"/>
            </a:pPr>
            <a:r>
              <a:rPr lang="en-GB" sz="1200">
                <a:solidFill>
                  <a:srgbClr val="02006A"/>
                </a:solidFill>
              </a:rPr>
              <a:t>The assessment area, where continuous assessment activities are submitted and feedback is returned.</a:t>
            </a:r>
            <a:endParaRPr sz="1200">
              <a:solidFill>
                <a:srgbClr val="02006A"/>
              </a:solidFill>
            </a:endParaRPr>
          </a:p>
          <a:p>
            <a:pPr indent="-304800" lvl="0" marL="457200" rtl="0" algn="l">
              <a:lnSpc>
                <a:spcPct val="150000"/>
              </a:lnSpc>
              <a:spcBef>
                <a:spcPts val="0"/>
              </a:spcBef>
              <a:spcAft>
                <a:spcPts val="0"/>
              </a:spcAft>
              <a:buClr>
                <a:srgbClr val="02006A"/>
              </a:buClr>
              <a:buSzPts val="1200"/>
              <a:buChar char="●"/>
            </a:pPr>
            <a:r>
              <a:rPr lang="en-GB" sz="1200">
                <a:solidFill>
                  <a:srgbClr val="02006A"/>
                </a:solidFill>
              </a:rPr>
              <a:t>Contact details of the teaching staff.</a:t>
            </a:r>
            <a:endParaRPr sz="1200">
              <a:solidFill>
                <a:srgbClr val="02006A"/>
              </a:solidFill>
            </a:endParaRPr>
          </a:p>
          <a:p>
            <a:pPr indent="-304800" lvl="0" marL="457200" rtl="0" algn="l">
              <a:lnSpc>
                <a:spcPct val="150000"/>
              </a:lnSpc>
              <a:spcBef>
                <a:spcPts val="0"/>
              </a:spcBef>
              <a:spcAft>
                <a:spcPts val="0"/>
              </a:spcAft>
              <a:buClr>
                <a:srgbClr val="02006A"/>
              </a:buClr>
              <a:buSzPts val="1200"/>
              <a:buChar char="●"/>
            </a:pPr>
            <a:r>
              <a:rPr lang="en-GB" sz="1200">
                <a:solidFill>
                  <a:srgbClr val="02006A"/>
                </a:solidFill>
              </a:rPr>
              <a:t>Communication channels: noticeboards, forums, etc. </a:t>
            </a:r>
            <a:endParaRPr sz="1200">
              <a:solidFill>
                <a:srgbClr val="02006A"/>
              </a:solidFill>
            </a:endParaRPr>
          </a:p>
          <a:p>
            <a:pPr indent="0" lvl="0" marL="0" rtl="0" algn="l">
              <a:lnSpc>
                <a:spcPct val="100000"/>
              </a:lnSpc>
              <a:spcBef>
                <a:spcPts val="0"/>
              </a:spcBef>
              <a:spcAft>
                <a:spcPts val="0"/>
              </a:spcAft>
              <a:buClr>
                <a:schemeClr val="dk1"/>
              </a:buClr>
              <a:buSzPts val="1400"/>
              <a:buFont typeface="Arial"/>
              <a:buNone/>
            </a:pPr>
            <a:r>
              <a:t/>
            </a:r>
            <a:endParaRPr sz="1800">
              <a:solidFill>
                <a:srgbClr val="FF0000"/>
              </a:solidFill>
            </a:endParaRPr>
          </a:p>
          <a:p>
            <a:pPr indent="0" lvl="0" marL="457200" rtl="0" algn="l">
              <a:lnSpc>
                <a:spcPct val="100000"/>
              </a:lnSpc>
              <a:spcBef>
                <a:spcPts val="0"/>
              </a:spcBef>
              <a:spcAft>
                <a:spcPts val="0"/>
              </a:spcAft>
              <a:buSzPts val="14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6" name="Google Shape;326;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1000"/>
              </a:spcBef>
              <a:spcAft>
                <a:spcPts val="0"/>
              </a:spcAft>
              <a:buClr>
                <a:schemeClr val="dk1"/>
              </a:buClr>
              <a:buSzPts val="1100"/>
              <a:buFont typeface="Arial"/>
              <a:buNone/>
            </a:pPr>
            <a:r>
              <a:rPr lang="en-GB" sz="1200">
                <a:solidFill>
                  <a:srgbClr val="02006A"/>
                </a:solidFill>
              </a:rPr>
              <a:t>Students carry out training activities in which they must respond to challenges, finding solutions for professional or formative situations.</a:t>
            </a:r>
            <a:endParaRPr sz="1200">
              <a:solidFill>
                <a:srgbClr val="02006A"/>
              </a:solidFill>
            </a:endParaRPr>
          </a:p>
          <a:p>
            <a:pPr indent="0" lvl="0" marL="0" rtl="0" algn="l">
              <a:lnSpc>
                <a:spcPct val="100000"/>
              </a:lnSpc>
              <a:spcBef>
                <a:spcPts val="1000"/>
              </a:spcBef>
              <a:spcAft>
                <a:spcPts val="0"/>
              </a:spcAft>
              <a:buClr>
                <a:schemeClr val="dk1"/>
              </a:buClr>
              <a:buSzPts val="1100"/>
              <a:buFont typeface="Arial"/>
              <a:buNone/>
            </a:pPr>
            <a:r>
              <a:rPr lang="en-GB" sz="1200">
                <a:solidFill>
                  <a:srgbClr val="02006A"/>
                </a:solidFill>
              </a:rPr>
              <a:t>The objective of these activities is to develop the skills, knowledge, attitudes and values related to the competencies in the programme.</a:t>
            </a:r>
            <a:endParaRPr sz="1200">
              <a:solidFill>
                <a:srgbClr val="02006A"/>
              </a:solidFill>
            </a:endParaRPr>
          </a:p>
          <a:p>
            <a:pPr indent="0" lvl="0" marL="0" rtl="0" algn="l">
              <a:lnSpc>
                <a:spcPct val="100000"/>
              </a:lnSpc>
              <a:spcBef>
                <a:spcPts val="1000"/>
              </a:spcBef>
              <a:spcAft>
                <a:spcPts val="0"/>
              </a:spcAft>
              <a:buClr>
                <a:schemeClr val="dk1"/>
              </a:buClr>
              <a:buSzPts val="1100"/>
              <a:buFont typeface="Arial"/>
              <a:buNone/>
            </a:pPr>
            <a:r>
              <a:rPr lang="en-GB" sz="1200">
                <a:solidFill>
                  <a:srgbClr val="02006A"/>
                </a:solidFill>
              </a:rPr>
              <a:t>The learning design is therefore focused on the student having an active attitude and sufficient motivation, being able to be continuously engaged in terms of the knowledge and the competencies to be acquired, and being able to interact frequently with the teaching team and the other students. </a:t>
            </a:r>
            <a:endParaRPr sz="1200">
              <a:solidFill>
                <a:srgbClr val="02006A"/>
              </a:solidFill>
            </a:endParaRPr>
          </a:p>
          <a:p>
            <a:pPr indent="0" lvl="0" marL="0" rtl="0" algn="l">
              <a:lnSpc>
                <a:spcPct val="100000"/>
              </a:lnSpc>
              <a:spcBef>
                <a:spcPts val="1000"/>
              </a:spcBef>
              <a:spcAft>
                <a:spcPts val="0"/>
              </a:spcAft>
              <a:buClr>
                <a:schemeClr val="dk1"/>
              </a:buClr>
              <a:buSzPts val="1100"/>
              <a:buFont typeface="Arial"/>
              <a:buNone/>
            </a:pPr>
            <a:r>
              <a:rPr lang="en-GB" sz="1200">
                <a:solidFill>
                  <a:srgbClr val="02006A"/>
                </a:solidFill>
              </a:rPr>
              <a:t>The learning therefore has a very important social component; for this reason, the UOC uses the most advanced technological and communicative tools in its educational activities to facilitate interaction between students and teachers:</a:t>
            </a:r>
            <a:endParaRPr sz="1400">
              <a:solidFill>
                <a:srgbClr val="010078"/>
              </a:solidFill>
            </a:endParaRPr>
          </a:p>
          <a:p>
            <a:pPr indent="-317500" lvl="0" marL="457200" rtl="0" algn="l">
              <a:lnSpc>
                <a:spcPct val="100000"/>
              </a:lnSpc>
              <a:spcBef>
                <a:spcPts val="1000"/>
              </a:spcBef>
              <a:spcAft>
                <a:spcPts val="0"/>
              </a:spcAft>
              <a:buClr>
                <a:srgbClr val="000078"/>
              </a:buClr>
              <a:buSzPts val="1400"/>
              <a:buChar char="●"/>
            </a:pPr>
            <a:r>
              <a:rPr b="1" lang="en-GB" sz="1200">
                <a:solidFill>
                  <a:srgbClr val="02006A"/>
                </a:solidFill>
              </a:rPr>
              <a:t>Social tools</a:t>
            </a:r>
            <a:r>
              <a:rPr lang="en-GB" sz="1200">
                <a:solidFill>
                  <a:srgbClr val="02006A"/>
                </a:solidFill>
              </a:rPr>
              <a:t> that facilitate interaction and knowledge sharing (blogs, wikis, microblogs, social bookmarking, etc.).</a:t>
            </a:r>
            <a:endParaRPr sz="1200">
              <a:solidFill>
                <a:srgbClr val="02006A"/>
              </a:solidFill>
            </a:endParaRPr>
          </a:p>
          <a:p>
            <a:pPr indent="0" lvl="0" marL="457200" rtl="0" algn="l">
              <a:lnSpc>
                <a:spcPct val="100000"/>
              </a:lnSpc>
              <a:spcBef>
                <a:spcPts val="0"/>
              </a:spcBef>
              <a:spcAft>
                <a:spcPts val="0"/>
              </a:spcAft>
              <a:buSzPts val="1400"/>
              <a:buNone/>
            </a:pPr>
            <a:r>
              <a:t/>
            </a:r>
            <a:endParaRPr sz="1200">
              <a:solidFill>
                <a:srgbClr val="02006A"/>
              </a:solidFill>
            </a:endParaRPr>
          </a:p>
          <a:p>
            <a:pPr indent="-317500" lvl="0" marL="457200" rtl="0" algn="l">
              <a:lnSpc>
                <a:spcPct val="100000"/>
              </a:lnSpc>
              <a:spcBef>
                <a:spcPts val="0"/>
              </a:spcBef>
              <a:spcAft>
                <a:spcPts val="0"/>
              </a:spcAft>
              <a:buClr>
                <a:srgbClr val="000078"/>
              </a:buClr>
              <a:buSzPts val="1400"/>
              <a:buChar char="●"/>
            </a:pPr>
            <a:r>
              <a:rPr b="1" lang="en-GB" sz="1200">
                <a:solidFill>
                  <a:srgbClr val="02006A"/>
                </a:solidFill>
              </a:rPr>
              <a:t>Synchronous and asynchronous communication systems</a:t>
            </a:r>
            <a:r>
              <a:rPr lang="en-GB" sz="1200">
                <a:solidFill>
                  <a:srgbClr val="02006A"/>
                </a:solidFill>
              </a:rPr>
              <a:t> that enable smooth and clear communication adapted to each situation (video chats, forums, video blogs, etc.).</a:t>
            </a:r>
            <a:endParaRPr sz="1200">
              <a:solidFill>
                <a:srgbClr val="02006A"/>
              </a:solidFill>
            </a:endParaRPr>
          </a:p>
          <a:p>
            <a:pPr indent="0" lvl="0" marL="457200" rtl="0" algn="l">
              <a:lnSpc>
                <a:spcPct val="100000"/>
              </a:lnSpc>
              <a:spcBef>
                <a:spcPts val="0"/>
              </a:spcBef>
              <a:spcAft>
                <a:spcPts val="0"/>
              </a:spcAft>
              <a:buSzPts val="1400"/>
              <a:buNone/>
            </a:pPr>
            <a:r>
              <a:t/>
            </a:r>
            <a:endParaRPr sz="1200">
              <a:solidFill>
                <a:srgbClr val="02006A"/>
              </a:solidFill>
            </a:endParaRPr>
          </a:p>
          <a:p>
            <a:pPr indent="-317500" lvl="0" marL="457200" rtl="0" algn="l">
              <a:lnSpc>
                <a:spcPct val="100000"/>
              </a:lnSpc>
              <a:spcBef>
                <a:spcPts val="0"/>
              </a:spcBef>
              <a:spcAft>
                <a:spcPts val="0"/>
              </a:spcAft>
              <a:buClr>
                <a:srgbClr val="000078"/>
              </a:buClr>
              <a:buSzPts val="1400"/>
              <a:buChar char="●"/>
            </a:pPr>
            <a:r>
              <a:rPr b="1" lang="en-GB" sz="1200">
                <a:solidFill>
                  <a:srgbClr val="02006A"/>
                </a:solidFill>
              </a:rPr>
              <a:t>Immersive environments</a:t>
            </a:r>
            <a:r>
              <a:rPr lang="en-GB" sz="1200">
                <a:solidFill>
                  <a:srgbClr val="02006A"/>
                </a:solidFill>
              </a:rPr>
              <a:t> enabling interaction with people and objects, simulating real situations.</a:t>
            </a:r>
            <a:endParaRPr sz="1200">
              <a:solidFill>
                <a:srgbClr val="02006A"/>
              </a:solidFill>
            </a:endParaRPr>
          </a:p>
          <a:p>
            <a:pPr indent="0" lvl="0" marL="457200" rtl="0" algn="l">
              <a:lnSpc>
                <a:spcPct val="100000"/>
              </a:lnSpc>
              <a:spcBef>
                <a:spcPts val="0"/>
              </a:spcBef>
              <a:spcAft>
                <a:spcPts val="0"/>
              </a:spcAft>
              <a:buSzPts val="1400"/>
              <a:buNone/>
            </a:pPr>
            <a:r>
              <a:t/>
            </a:r>
            <a:endParaRPr sz="1200">
              <a:solidFill>
                <a:srgbClr val="02006A"/>
              </a:solidFill>
            </a:endParaRPr>
          </a:p>
          <a:p>
            <a:pPr indent="-317500" lvl="0" marL="457200" rtl="0" algn="l">
              <a:lnSpc>
                <a:spcPct val="100000"/>
              </a:lnSpc>
              <a:spcBef>
                <a:spcPts val="0"/>
              </a:spcBef>
              <a:spcAft>
                <a:spcPts val="0"/>
              </a:spcAft>
              <a:buClr>
                <a:srgbClr val="000078"/>
              </a:buClr>
              <a:buSzPts val="1400"/>
              <a:buChar char="●"/>
            </a:pPr>
            <a:r>
              <a:rPr b="1" lang="en-GB" sz="1200">
                <a:solidFill>
                  <a:srgbClr val="02006A"/>
                </a:solidFill>
              </a:rPr>
              <a:t>Easy access </a:t>
            </a:r>
            <a:r>
              <a:rPr lang="en-GB" sz="1200">
                <a:solidFill>
                  <a:srgbClr val="02006A"/>
                </a:solidFill>
              </a:rPr>
              <a:t>to content and learning using different types of mobile devices, allowing the student to learn anywhere, anytime.</a:t>
            </a:r>
            <a:endParaRPr sz="1200">
              <a:solidFill>
                <a:srgbClr val="02006A"/>
              </a:solidFill>
            </a:endParaRPr>
          </a:p>
          <a:p>
            <a:pPr indent="0" lvl="0" marL="0" rtl="0" algn="l">
              <a:lnSpc>
                <a:spcPct val="100000"/>
              </a:lnSpc>
              <a:spcBef>
                <a:spcPts val="1000"/>
              </a:spcBef>
              <a:spcAft>
                <a:spcPts val="0"/>
              </a:spcAft>
              <a:buSzPts val="1100"/>
              <a:buNone/>
            </a:pPr>
            <a:r>
              <a:t/>
            </a:r>
            <a:endParaRPr sz="1800">
              <a:solidFill>
                <a:srgbClr val="000078"/>
              </a:solidFill>
            </a:endParaRPr>
          </a:p>
          <a:p>
            <a:pPr indent="0" lvl="0" marL="0" rtl="0" algn="l">
              <a:lnSpc>
                <a:spcPct val="100000"/>
              </a:lnSpc>
              <a:spcBef>
                <a:spcPts val="1000"/>
              </a:spcBef>
              <a:spcAft>
                <a:spcPts val="0"/>
              </a:spcAft>
              <a:buClr>
                <a:schemeClr val="dk1"/>
              </a:buClr>
              <a:buSzPts val="1100"/>
              <a:buFont typeface="Arial"/>
              <a:buNone/>
            </a:pPr>
            <a:r>
              <a:t/>
            </a:r>
            <a:endParaRPr sz="1800">
              <a:solidFill>
                <a:srgbClr val="010078"/>
              </a:solidFill>
            </a:endParaRPr>
          </a:p>
          <a:p>
            <a:pPr indent="0" lvl="0" marL="0" rtl="0" algn="l">
              <a:lnSpc>
                <a:spcPct val="100000"/>
              </a:lnSpc>
              <a:spcBef>
                <a:spcPts val="1000"/>
              </a:spcBef>
              <a:spcAft>
                <a:spcPts val="0"/>
              </a:spcAft>
              <a:buSzPts val="1100"/>
              <a:buNone/>
            </a:pPr>
            <a:r>
              <a:t/>
            </a:r>
            <a:endParaRPr sz="1800">
              <a:solidFill>
                <a:srgbClr val="FF0000"/>
              </a:solidFill>
            </a:endParaRPr>
          </a:p>
          <a:p>
            <a:pPr indent="0" lvl="0" marL="0" rtl="0" algn="l">
              <a:lnSpc>
                <a:spcPct val="100000"/>
              </a:lnSpc>
              <a:spcBef>
                <a:spcPts val="1000"/>
              </a:spcBef>
              <a:spcAft>
                <a:spcPts val="1000"/>
              </a:spcAft>
              <a:buSzPts val="1100"/>
              <a:buNone/>
            </a:pPr>
            <a:r>
              <a:t/>
            </a:r>
            <a:endParaRPr sz="1800">
              <a:solidFill>
                <a:srgbClr val="000078"/>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7" name="Google Shape;357;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GB" sz="1200">
                <a:solidFill>
                  <a:srgbClr val="02006A"/>
                </a:solidFill>
              </a:rPr>
              <a:t>Students have the learning resources they need for each educational activity in the classroom. These include all types of digital resources in various formats (video, audio, web, e-books, etc).</a:t>
            </a:r>
            <a:endParaRPr sz="1200">
              <a:solidFill>
                <a:srgbClr val="02006A"/>
              </a:solidFill>
            </a:endParaRPr>
          </a:p>
          <a:p>
            <a:pPr indent="0" lvl="0" marL="0" rtl="0" algn="l">
              <a:lnSpc>
                <a:spcPct val="100000"/>
              </a:lnSpc>
              <a:spcBef>
                <a:spcPts val="0"/>
              </a:spcBef>
              <a:spcAft>
                <a:spcPts val="0"/>
              </a:spcAft>
              <a:buClr>
                <a:schemeClr val="dk1"/>
              </a:buClr>
              <a:buSzPts val="1100"/>
              <a:buFont typeface="Arial"/>
              <a:buNone/>
            </a:pPr>
            <a:r>
              <a:t/>
            </a:r>
            <a:endParaRPr sz="1200">
              <a:solidFill>
                <a:srgbClr val="02006A"/>
              </a:solidFill>
            </a:endParaRPr>
          </a:p>
          <a:p>
            <a:pPr indent="0" lvl="0" marL="0" rtl="0" algn="l">
              <a:lnSpc>
                <a:spcPct val="100000"/>
              </a:lnSpc>
              <a:spcBef>
                <a:spcPts val="0"/>
              </a:spcBef>
              <a:spcAft>
                <a:spcPts val="0"/>
              </a:spcAft>
              <a:buClr>
                <a:schemeClr val="dk1"/>
              </a:buClr>
              <a:buSzPts val="1100"/>
              <a:buFont typeface="Arial"/>
              <a:buNone/>
            </a:pPr>
            <a:r>
              <a:rPr lang="en-GB" sz="1200">
                <a:solidFill>
                  <a:srgbClr val="02006A"/>
                </a:solidFill>
              </a:rPr>
              <a:t>The UOC resources are multimedia and interactive, and are available for various devices (PC, tablet, mobile phone). They are also accessible and adapted for the visually and hearing impaired. </a:t>
            </a:r>
            <a:endParaRPr sz="1200">
              <a:solidFill>
                <a:srgbClr val="02006A"/>
              </a:solidFill>
            </a:endParaRPr>
          </a:p>
          <a:p>
            <a:pPr indent="0" lvl="0" marL="0" rtl="0" algn="l">
              <a:lnSpc>
                <a:spcPct val="100000"/>
              </a:lnSpc>
              <a:spcBef>
                <a:spcPts val="0"/>
              </a:spcBef>
              <a:spcAft>
                <a:spcPts val="0"/>
              </a:spcAft>
              <a:buClr>
                <a:schemeClr val="dk1"/>
              </a:buClr>
              <a:buSzPts val="1100"/>
              <a:buFont typeface="Arial"/>
              <a:buNone/>
            </a:pPr>
            <a:r>
              <a:t/>
            </a:r>
            <a:endParaRPr sz="1200">
              <a:solidFill>
                <a:srgbClr val="02006A"/>
              </a:solidFill>
            </a:endParaRPr>
          </a:p>
          <a:p>
            <a:pPr indent="0" lvl="0" marL="0" rtl="0" algn="l">
              <a:lnSpc>
                <a:spcPct val="100000"/>
              </a:lnSpc>
              <a:spcBef>
                <a:spcPts val="0"/>
              </a:spcBef>
              <a:spcAft>
                <a:spcPts val="0"/>
              </a:spcAft>
              <a:buClr>
                <a:schemeClr val="dk1"/>
              </a:buClr>
              <a:buSzPts val="1100"/>
              <a:buFont typeface="Arial"/>
              <a:buNone/>
            </a:pPr>
            <a:r>
              <a:rPr lang="en-GB" sz="1200">
                <a:solidFill>
                  <a:srgbClr val="02006A"/>
                </a:solidFill>
              </a:rPr>
              <a:t>Students also have a wide range of services available from the virtual library.</a:t>
            </a:r>
            <a:endParaRPr sz="1800">
              <a:solidFill>
                <a:srgbClr val="000078"/>
              </a:solidFill>
            </a:endParaRPr>
          </a:p>
          <a:p>
            <a:pPr indent="0" lvl="0" marL="457200" rtl="0" algn="l">
              <a:lnSpc>
                <a:spcPct val="100000"/>
              </a:lnSpc>
              <a:spcBef>
                <a:spcPts val="0"/>
              </a:spcBef>
              <a:spcAft>
                <a:spcPts val="0"/>
              </a:spcAft>
              <a:buSzPts val="1400"/>
              <a:buNone/>
            </a:pPr>
            <a:r>
              <a:t/>
            </a:r>
            <a:endParaRPr sz="1800">
              <a:solidFill>
                <a:srgbClr val="000078"/>
              </a:solidFill>
            </a:endParaRPr>
          </a:p>
          <a:p>
            <a:pPr indent="0" lvl="0" marL="457200" rtl="0" algn="l">
              <a:lnSpc>
                <a:spcPct val="100000"/>
              </a:lnSpc>
              <a:spcBef>
                <a:spcPts val="0"/>
              </a:spcBef>
              <a:spcAft>
                <a:spcPts val="0"/>
              </a:spcAft>
              <a:buSzPts val="1400"/>
              <a:buNone/>
            </a:pPr>
            <a:r>
              <a:rPr lang="en-GB" sz="1800">
                <a:solidFill>
                  <a:srgbClr val="000078"/>
                </a:solidFill>
              </a:rPr>
              <a:t> </a:t>
            </a:r>
            <a:endParaRPr sz="1800">
              <a:solidFill>
                <a:srgbClr val="000078"/>
              </a:solidFill>
            </a:endParaRPr>
          </a:p>
          <a:p>
            <a:pPr indent="0" lvl="0" marL="0" rtl="0" algn="l">
              <a:lnSpc>
                <a:spcPct val="100000"/>
              </a:lnSpc>
              <a:spcBef>
                <a:spcPts val="0"/>
              </a:spcBef>
              <a:spcAft>
                <a:spcPts val="0"/>
              </a:spcAft>
              <a:buSzPts val="1400"/>
              <a:buNone/>
            </a:pPr>
            <a:r>
              <a:t/>
            </a:r>
            <a:endParaRPr b="1">
              <a:solidFill>
                <a:srgbClr val="000078"/>
              </a:solidFill>
            </a:endParaRPr>
          </a:p>
          <a:p>
            <a:pPr indent="0" lvl="0" marL="0" rtl="0" algn="l">
              <a:lnSpc>
                <a:spcPct val="100000"/>
              </a:lnSpc>
              <a:spcBef>
                <a:spcPts val="0"/>
              </a:spcBef>
              <a:spcAft>
                <a:spcPts val="0"/>
              </a:spcAft>
              <a:buSzPts val="1400"/>
              <a:buNone/>
            </a:pPr>
            <a:r>
              <a:t/>
            </a:r>
            <a:endParaRPr b="1">
              <a:solidFill>
                <a:srgbClr val="FF0000"/>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 Id="rId3" Type="http://schemas.openxmlformats.org/officeDocument/2006/relationships/image" Target="../media/image1.png"/><Relationship Id="rId4" Type="http://schemas.openxmlformats.org/officeDocument/2006/relationships/image" Target="../media/image7.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6.png"/><Relationship Id="rId4" Type="http://schemas.openxmlformats.org/officeDocument/2006/relationships/image" Target="../media/image4.png"/><Relationship Id="rId5" Type="http://schemas.openxmlformats.org/officeDocument/2006/relationships/image" Target="../media/image2.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9.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jp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ortada A" type="title">
  <p:cSld name="TITLE">
    <p:bg>
      <p:bgPr>
        <a:solidFill>
          <a:srgbClr val="73EDFF"/>
        </a:solidFill>
      </p:bgPr>
    </p:bg>
    <p:spTree>
      <p:nvGrpSpPr>
        <p:cNvPr id="7" name="Shape 7"/>
        <p:cNvGrpSpPr/>
        <p:nvPr/>
      </p:nvGrpSpPr>
      <p:grpSpPr>
        <a:xfrm>
          <a:off x="0" y="0"/>
          <a:ext cx="0" cy="0"/>
          <a:chOff x="0" y="0"/>
          <a:chExt cx="0" cy="0"/>
        </a:xfrm>
      </p:grpSpPr>
      <p:sp>
        <p:nvSpPr>
          <p:cNvPr id="8" name="Google Shape;8;p2"/>
          <p:cNvSpPr txBox="1"/>
          <p:nvPr>
            <p:ph type="ctrTitle"/>
          </p:nvPr>
        </p:nvSpPr>
        <p:spPr>
          <a:xfrm>
            <a:off x="517675" y="536500"/>
            <a:ext cx="3467700" cy="1749600"/>
          </a:xfrm>
          <a:prstGeom prst="rect">
            <a:avLst/>
          </a:prstGeom>
          <a:noFill/>
          <a:ln>
            <a:noFill/>
          </a:ln>
        </p:spPr>
        <p:txBody>
          <a:bodyPr anchorCtr="0" anchor="t" bIns="0" lIns="0" spcFirstLastPara="1" rIns="0" wrap="square" tIns="0">
            <a:noAutofit/>
          </a:bodyPr>
          <a:lstStyle>
            <a:lvl1pPr lvl="0" marR="0" rtl="0" algn="l">
              <a:lnSpc>
                <a:spcPct val="93750"/>
              </a:lnSpc>
              <a:spcBef>
                <a:spcPts val="0"/>
              </a:spcBef>
              <a:spcAft>
                <a:spcPts val="0"/>
              </a:spcAft>
              <a:buClr>
                <a:srgbClr val="000078"/>
              </a:buClr>
              <a:buSzPts val="4800"/>
              <a:buFont typeface="Arial"/>
              <a:buNone/>
              <a:defRPr b="1" i="0" sz="4800" u="none" cap="none" strike="noStrike">
                <a:solidFill>
                  <a:srgbClr val="00007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9" name="Google Shape;9;p2"/>
          <p:cNvSpPr txBox="1"/>
          <p:nvPr>
            <p:ph idx="1" type="subTitle"/>
          </p:nvPr>
        </p:nvSpPr>
        <p:spPr>
          <a:xfrm>
            <a:off x="517674" y="2513639"/>
            <a:ext cx="3467700" cy="1314300"/>
          </a:xfrm>
          <a:prstGeom prst="rect">
            <a:avLst/>
          </a:prstGeom>
          <a:noFill/>
          <a:ln>
            <a:noFill/>
          </a:ln>
        </p:spPr>
        <p:txBody>
          <a:bodyPr anchorCtr="0" anchor="t" bIns="0" lIns="0" spcFirstLastPara="1" rIns="0" wrap="square" tIns="0">
            <a:noAutofit/>
          </a:bodyPr>
          <a:lstStyle>
            <a:lvl1pPr lvl="0" marR="0" rtl="0" algn="l">
              <a:lnSpc>
                <a:spcPct val="90000"/>
              </a:lnSpc>
              <a:spcBef>
                <a:spcPts val="360"/>
              </a:spcBef>
              <a:spcAft>
                <a:spcPts val="0"/>
              </a:spcAft>
              <a:buClr>
                <a:srgbClr val="000078"/>
              </a:buClr>
              <a:buSzPts val="1800"/>
              <a:buFont typeface="Arial"/>
              <a:buNone/>
              <a:defRPr b="0" i="0" sz="1800" u="none" cap="none" strike="noStrike">
                <a:solidFill>
                  <a:srgbClr val="000078"/>
                </a:solidFill>
                <a:latin typeface="Arial"/>
                <a:ea typeface="Arial"/>
                <a:cs typeface="Arial"/>
                <a:sym typeface="Arial"/>
              </a:defRPr>
            </a:lvl1pPr>
            <a:lvl2pPr lvl="1" marR="0" rtl="0" algn="ctr">
              <a:lnSpc>
                <a:spcPct val="100000"/>
              </a:lnSpc>
              <a:spcBef>
                <a:spcPts val="560"/>
              </a:spcBef>
              <a:spcAft>
                <a:spcPts val="0"/>
              </a:spcAft>
              <a:buClr>
                <a:srgbClr val="8888A7"/>
              </a:buClr>
              <a:buSzPts val="2800"/>
              <a:buFont typeface="Arial"/>
              <a:buNone/>
              <a:defRPr b="0" i="0" sz="2800" u="none" cap="none" strike="noStrike">
                <a:solidFill>
                  <a:srgbClr val="8888A7"/>
                </a:solidFill>
                <a:latin typeface="Arial"/>
                <a:ea typeface="Arial"/>
                <a:cs typeface="Arial"/>
                <a:sym typeface="Arial"/>
              </a:defRPr>
            </a:lvl2pPr>
            <a:lvl3pPr lvl="2" marR="0" rtl="0" algn="ctr">
              <a:lnSpc>
                <a:spcPct val="100000"/>
              </a:lnSpc>
              <a:spcBef>
                <a:spcPts val="480"/>
              </a:spcBef>
              <a:spcAft>
                <a:spcPts val="0"/>
              </a:spcAft>
              <a:buClr>
                <a:srgbClr val="8888A7"/>
              </a:buClr>
              <a:buSzPts val="2400"/>
              <a:buFont typeface="Arial"/>
              <a:buNone/>
              <a:defRPr b="0" i="0" sz="2400" u="none" cap="none" strike="noStrike">
                <a:solidFill>
                  <a:srgbClr val="8888A7"/>
                </a:solidFill>
                <a:latin typeface="Arial"/>
                <a:ea typeface="Arial"/>
                <a:cs typeface="Arial"/>
                <a:sym typeface="Arial"/>
              </a:defRPr>
            </a:lvl3pPr>
            <a:lvl4pPr lvl="3" marR="0" rtl="0" algn="ctr">
              <a:lnSpc>
                <a:spcPct val="100000"/>
              </a:lnSpc>
              <a:spcBef>
                <a:spcPts val="400"/>
              </a:spcBef>
              <a:spcAft>
                <a:spcPts val="0"/>
              </a:spcAft>
              <a:buClr>
                <a:srgbClr val="8888A7"/>
              </a:buClr>
              <a:buSzPts val="2000"/>
              <a:buFont typeface="Arial"/>
              <a:buNone/>
              <a:defRPr b="0" i="0" sz="2000" u="none" cap="none" strike="noStrike">
                <a:solidFill>
                  <a:srgbClr val="8888A7"/>
                </a:solidFill>
                <a:latin typeface="Arial"/>
                <a:ea typeface="Arial"/>
                <a:cs typeface="Arial"/>
                <a:sym typeface="Arial"/>
              </a:defRPr>
            </a:lvl4pPr>
            <a:lvl5pPr lvl="4" marR="0" rtl="0" algn="ctr">
              <a:lnSpc>
                <a:spcPct val="100000"/>
              </a:lnSpc>
              <a:spcBef>
                <a:spcPts val="400"/>
              </a:spcBef>
              <a:spcAft>
                <a:spcPts val="0"/>
              </a:spcAft>
              <a:buClr>
                <a:srgbClr val="8888A7"/>
              </a:buClr>
              <a:buSzPts val="2000"/>
              <a:buFont typeface="Arial"/>
              <a:buNone/>
              <a:defRPr b="0" i="0" sz="2000" u="none" cap="none" strike="noStrike">
                <a:solidFill>
                  <a:srgbClr val="8888A7"/>
                </a:solidFill>
                <a:latin typeface="Arial"/>
                <a:ea typeface="Arial"/>
                <a:cs typeface="Arial"/>
                <a:sym typeface="Arial"/>
              </a:defRPr>
            </a:lvl5pPr>
            <a:lvl6pPr lvl="5" marR="0" rtl="0" algn="ctr">
              <a:lnSpc>
                <a:spcPct val="100000"/>
              </a:lnSpc>
              <a:spcBef>
                <a:spcPts val="400"/>
              </a:spcBef>
              <a:spcAft>
                <a:spcPts val="0"/>
              </a:spcAft>
              <a:buClr>
                <a:srgbClr val="8888A7"/>
              </a:buClr>
              <a:buSzPts val="2000"/>
              <a:buFont typeface="Arial"/>
              <a:buNone/>
              <a:defRPr b="0" i="0" sz="2000" u="none" cap="none" strike="noStrike">
                <a:solidFill>
                  <a:srgbClr val="8888A7"/>
                </a:solidFill>
                <a:latin typeface="Arial"/>
                <a:ea typeface="Arial"/>
                <a:cs typeface="Arial"/>
                <a:sym typeface="Arial"/>
              </a:defRPr>
            </a:lvl6pPr>
            <a:lvl7pPr lvl="6" marR="0" rtl="0" algn="ctr">
              <a:lnSpc>
                <a:spcPct val="100000"/>
              </a:lnSpc>
              <a:spcBef>
                <a:spcPts val="400"/>
              </a:spcBef>
              <a:spcAft>
                <a:spcPts val="0"/>
              </a:spcAft>
              <a:buClr>
                <a:srgbClr val="8888A7"/>
              </a:buClr>
              <a:buSzPts val="2000"/>
              <a:buFont typeface="Arial"/>
              <a:buNone/>
              <a:defRPr b="0" i="0" sz="2000" u="none" cap="none" strike="noStrike">
                <a:solidFill>
                  <a:srgbClr val="8888A7"/>
                </a:solidFill>
                <a:latin typeface="Arial"/>
                <a:ea typeface="Arial"/>
                <a:cs typeface="Arial"/>
                <a:sym typeface="Arial"/>
              </a:defRPr>
            </a:lvl7pPr>
            <a:lvl8pPr lvl="7" marR="0" rtl="0" algn="ctr">
              <a:lnSpc>
                <a:spcPct val="100000"/>
              </a:lnSpc>
              <a:spcBef>
                <a:spcPts val="400"/>
              </a:spcBef>
              <a:spcAft>
                <a:spcPts val="0"/>
              </a:spcAft>
              <a:buClr>
                <a:srgbClr val="8888A7"/>
              </a:buClr>
              <a:buSzPts val="2000"/>
              <a:buFont typeface="Arial"/>
              <a:buNone/>
              <a:defRPr b="0" i="0" sz="2000" u="none" cap="none" strike="noStrike">
                <a:solidFill>
                  <a:srgbClr val="8888A7"/>
                </a:solidFill>
                <a:latin typeface="Arial"/>
                <a:ea typeface="Arial"/>
                <a:cs typeface="Arial"/>
                <a:sym typeface="Arial"/>
              </a:defRPr>
            </a:lvl8pPr>
            <a:lvl9pPr lvl="8" marR="0" rtl="0" algn="ctr">
              <a:lnSpc>
                <a:spcPct val="100000"/>
              </a:lnSpc>
              <a:spcBef>
                <a:spcPts val="400"/>
              </a:spcBef>
              <a:spcAft>
                <a:spcPts val="0"/>
              </a:spcAft>
              <a:buClr>
                <a:srgbClr val="8888A7"/>
              </a:buClr>
              <a:buSzPts val="2000"/>
              <a:buFont typeface="Arial"/>
              <a:buNone/>
              <a:defRPr b="0" i="0" sz="2000" u="none" cap="none" strike="noStrike">
                <a:solidFill>
                  <a:srgbClr val="8888A7"/>
                </a:solidFill>
                <a:latin typeface="Arial"/>
                <a:ea typeface="Arial"/>
                <a:cs typeface="Arial"/>
                <a:sym typeface="Arial"/>
              </a:defRPr>
            </a:lvl9pPr>
          </a:lstStyle>
          <a:p/>
        </p:txBody>
      </p:sp>
      <p:pic>
        <p:nvPicPr>
          <p:cNvPr id="10" name="Google Shape;10;p2"/>
          <p:cNvPicPr preferRelativeResize="0"/>
          <p:nvPr/>
        </p:nvPicPr>
        <p:blipFill rotWithShape="1">
          <a:blip r:embed="rId2">
            <a:alphaModFix/>
          </a:blip>
          <a:srcRect b="0" l="0" r="0" t="0"/>
          <a:stretch/>
        </p:blipFill>
        <p:spPr>
          <a:xfrm>
            <a:off x="6143929" y="-13266"/>
            <a:ext cx="3022602" cy="2108200"/>
          </a:xfrm>
          <a:prstGeom prst="rect">
            <a:avLst/>
          </a:prstGeom>
          <a:noFill/>
          <a:ln>
            <a:noFill/>
          </a:ln>
        </p:spPr>
      </p:pic>
      <p:pic>
        <p:nvPicPr>
          <p:cNvPr id="11" name="Google Shape;11;p2"/>
          <p:cNvPicPr preferRelativeResize="0"/>
          <p:nvPr/>
        </p:nvPicPr>
        <p:blipFill rotWithShape="1">
          <a:blip r:embed="rId3">
            <a:alphaModFix/>
          </a:blip>
          <a:srcRect b="0" l="0" r="0" t="0"/>
          <a:stretch/>
        </p:blipFill>
        <p:spPr>
          <a:xfrm>
            <a:off x="517673" y="4192486"/>
            <a:ext cx="1474994" cy="365975"/>
          </a:xfrm>
          <a:prstGeom prst="rect">
            <a:avLst/>
          </a:prstGeom>
          <a:noFill/>
          <a:ln>
            <a:noFill/>
          </a:ln>
        </p:spPr>
      </p:pic>
      <p:cxnSp>
        <p:nvCxnSpPr>
          <p:cNvPr id="12" name="Google Shape;12;p2"/>
          <p:cNvCxnSpPr/>
          <p:nvPr/>
        </p:nvCxnSpPr>
        <p:spPr>
          <a:xfrm>
            <a:off x="517674" y="448000"/>
            <a:ext cx="3467700" cy="0"/>
          </a:xfrm>
          <a:prstGeom prst="straightConnector1">
            <a:avLst/>
          </a:prstGeom>
          <a:noFill/>
          <a:ln cap="flat" cmpd="sng" w="38100">
            <a:solidFill>
              <a:schemeClr val="lt1"/>
            </a:solidFill>
            <a:prstDash val="solid"/>
            <a:round/>
            <a:headEnd len="sm" w="sm" type="none"/>
            <a:tailEnd len="sm" w="sm" type="none"/>
          </a:ln>
        </p:spPr>
      </p:cxnSp>
      <p:cxnSp>
        <p:nvCxnSpPr>
          <p:cNvPr id="13" name="Google Shape;13;p2"/>
          <p:cNvCxnSpPr/>
          <p:nvPr/>
        </p:nvCxnSpPr>
        <p:spPr>
          <a:xfrm>
            <a:off x="517674" y="4138202"/>
            <a:ext cx="3467700" cy="0"/>
          </a:xfrm>
          <a:prstGeom prst="straightConnector1">
            <a:avLst/>
          </a:prstGeom>
          <a:noFill/>
          <a:ln cap="flat" cmpd="sng" w="38100">
            <a:solidFill>
              <a:schemeClr val="lt1"/>
            </a:solidFill>
            <a:prstDash val="solid"/>
            <a:round/>
            <a:headEnd len="sm" w="sm" type="none"/>
            <a:tailEnd len="sm" w="sm" type="none"/>
          </a:ln>
        </p:spPr>
      </p:cxnSp>
      <p:cxnSp>
        <p:nvCxnSpPr>
          <p:cNvPr id="14" name="Google Shape;14;p2"/>
          <p:cNvCxnSpPr/>
          <p:nvPr/>
        </p:nvCxnSpPr>
        <p:spPr>
          <a:xfrm>
            <a:off x="517674" y="4770702"/>
            <a:ext cx="3467700" cy="0"/>
          </a:xfrm>
          <a:prstGeom prst="straightConnector1">
            <a:avLst/>
          </a:prstGeom>
          <a:noFill/>
          <a:ln cap="flat" cmpd="sng" w="38100">
            <a:solidFill>
              <a:schemeClr val="lt1"/>
            </a:solidFill>
            <a:prstDash val="solid"/>
            <a:round/>
            <a:headEnd len="sm" w="sm" type="none"/>
            <a:tailEnd len="sm" w="sm" type="none"/>
          </a:ln>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ita A">
  <p:cSld name="Cita A">
    <p:bg>
      <p:bgPr>
        <a:solidFill>
          <a:srgbClr val="73EDFF"/>
        </a:solidFill>
      </p:bgPr>
    </p:bg>
    <p:spTree>
      <p:nvGrpSpPr>
        <p:cNvPr id="70" name="Shape 70"/>
        <p:cNvGrpSpPr/>
        <p:nvPr/>
      </p:nvGrpSpPr>
      <p:grpSpPr>
        <a:xfrm>
          <a:off x="0" y="0"/>
          <a:ext cx="0" cy="0"/>
          <a:chOff x="0" y="0"/>
          <a:chExt cx="0" cy="0"/>
        </a:xfrm>
      </p:grpSpPr>
      <p:sp>
        <p:nvSpPr>
          <p:cNvPr id="71" name="Google Shape;71;p11"/>
          <p:cNvSpPr txBox="1"/>
          <p:nvPr>
            <p:ph idx="1" type="body"/>
          </p:nvPr>
        </p:nvSpPr>
        <p:spPr>
          <a:xfrm>
            <a:off x="2140103" y="1611160"/>
            <a:ext cx="4860000" cy="1089900"/>
          </a:xfrm>
          <a:prstGeom prst="rect">
            <a:avLst/>
          </a:prstGeom>
          <a:noFill/>
          <a:ln>
            <a:noFill/>
          </a:ln>
        </p:spPr>
        <p:txBody>
          <a:bodyPr anchorCtr="0" anchor="t" bIns="0" lIns="0" spcFirstLastPara="1" rIns="0" wrap="square" tIns="0">
            <a:noAutofit/>
          </a:bodyPr>
          <a:lstStyle>
            <a:lvl1pPr indent="-228600" lvl="0" marL="457200" marR="0" rtl="0" algn="l">
              <a:lnSpc>
                <a:spcPct val="105555"/>
              </a:lnSpc>
              <a:spcBef>
                <a:spcPts val="0"/>
              </a:spcBef>
              <a:spcAft>
                <a:spcPts val="0"/>
              </a:spcAft>
              <a:buClr>
                <a:srgbClr val="000078"/>
              </a:buClr>
              <a:buSzPts val="3600"/>
              <a:buFont typeface="Arial"/>
              <a:buNone/>
              <a:defRPr b="1" i="0" sz="3600" u="none" cap="none" strike="noStrike">
                <a:solidFill>
                  <a:srgbClr val="000078"/>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72" name="Google Shape;72;p11"/>
          <p:cNvSpPr txBox="1"/>
          <p:nvPr>
            <p:ph idx="2" type="body"/>
          </p:nvPr>
        </p:nvSpPr>
        <p:spPr>
          <a:xfrm>
            <a:off x="2140103" y="2735237"/>
            <a:ext cx="4860000" cy="499800"/>
          </a:xfrm>
          <a:prstGeom prst="rect">
            <a:avLst/>
          </a:prstGeom>
          <a:noFill/>
          <a:ln>
            <a:noFill/>
          </a:ln>
        </p:spPr>
        <p:txBody>
          <a:bodyPr anchorCtr="0" anchor="t" bIns="0" lIns="0" spcFirstLastPara="1" rIns="0" wrap="square" tIns="0">
            <a:noAutofit/>
          </a:bodyPr>
          <a:lstStyle>
            <a:lvl1pPr indent="-228600" lvl="0" marL="457200" marR="0" rtl="0" algn="l">
              <a:lnSpc>
                <a:spcPct val="122222"/>
              </a:lnSpc>
              <a:spcBef>
                <a:spcPts val="0"/>
              </a:spcBef>
              <a:spcAft>
                <a:spcPts val="0"/>
              </a:spcAft>
              <a:buClr>
                <a:srgbClr val="000078"/>
              </a:buClr>
              <a:buSzPts val="1800"/>
              <a:buFont typeface="Arial"/>
              <a:buNone/>
              <a:defRPr b="0" i="0" sz="1800" u="none" cap="none" strike="noStrike">
                <a:solidFill>
                  <a:srgbClr val="000078"/>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cxnSp>
        <p:nvCxnSpPr>
          <p:cNvPr id="73" name="Google Shape;73;p11"/>
          <p:cNvCxnSpPr/>
          <p:nvPr/>
        </p:nvCxnSpPr>
        <p:spPr>
          <a:xfrm>
            <a:off x="2129353" y="1582882"/>
            <a:ext cx="4846500" cy="0"/>
          </a:xfrm>
          <a:prstGeom prst="straightConnector1">
            <a:avLst/>
          </a:prstGeom>
          <a:noFill/>
          <a:ln cap="flat" cmpd="sng" w="76200">
            <a:solidFill>
              <a:schemeClr val="lt1"/>
            </a:solidFill>
            <a:prstDash val="solid"/>
            <a:round/>
            <a:headEnd len="sm" w="sm" type="none"/>
            <a:tailEnd len="sm" w="sm" type="none"/>
          </a:ln>
        </p:spPr>
      </p:cxn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ita C">
  <p:cSld name="Cita C">
    <p:spTree>
      <p:nvGrpSpPr>
        <p:cNvPr id="74" name="Shape 74"/>
        <p:cNvGrpSpPr/>
        <p:nvPr/>
      </p:nvGrpSpPr>
      <p:grpSpPr>
        <a:xfrm>
          <a:off x="0" y="0"/>
          <a:ext cx="0" cy="0"/>
          <a:chOff x="0" y="0"/>
          <a:chExt cx="0" cy="0"/>
        </a:xfrm>
      </p:grpSpPr>
      <p:sp>
        <p:nvSpPr>
          <p:cNvPr id="75" name="Google Shape;75;p12"/>
          <p:cNvSpPr/>
          <p:nvPr>
            <p:ph idx="2" type="pic"/>
          </p:nvPr>
        </p:nvSpPr>
        <p:spPr>
          <a:xfrm>
            <a:off x="-49773" y="-44885"/>
            <a:ext cx="9270600" cy="5278200"/>
          </a:xfrm>
          <a:prstGeom prst="rect">
            <a:avLst/>
          </a:prstGeom>
          <a:noFill/>
          <a:ln>
            <a:noFill/>
          </a:ln>
        </p:spPr>
        <p:txBody>
          <a:bodyPr anchorCtr="0" anchor="t" bIns="45700" lIns="91425" spcFirstLastPara="1" rIns="91425" wrap="square" tIns="45700">
            <a:noAutofit/>
          </a:bodyPr>
          <a:lstStyle>
            <a:lvl1pPr lvl="0" marR="0" rtl="0" algn="ctr">
              <a:lnSpc>
                <a:spcPct val="300000"/>
              </a:lnSpc>
              <a:spcBef>
                <a:spcPts val="28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1pPr>
            <a:lvl2pPr lvl="1" marR="0" rtl="0" algn="l">
              <a:lnSpc>
                <a:spcPct val="100000"/>
              </a:lnSpc>
              <a:spcBef>
                <a:spcPts val="56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48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4pPr>
            <a:lvl5pPr lvl="4"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5pPr>
            <a:lvl6pPr lvl="5"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6pPr>
            <a:lvl7pPr lvl="6"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7pPr>
            <a:lvl8pPr lvl="7"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8pPr>
            <a:lvl9pPr lvl="8"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9pPr>
          </a:lstStyle>
          <a:p/>
        </p:txBody>
      </p:sp>
      <p:sp>
        <p:nvSpPr>
          <p:cNvPr id="76" name="Google Shape;76;p12"/>
          <p:cNvSpPr txBox="1"/>
          <p:nvPr>
            <p:ph idx="1" type="body"/>
          </p:nvPr>
        </p:nvSpPr>
        <p:spPr>
          <a:xfrm>
            <a:off x="4608159" y="1328042"/>
            <a:ext cx="4323000" cy="1941000"/>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chemeClr val="lt1"/>
              </a:buClr>
              <a:buSzPts val="900"/>
              <a:buFont typeface="Arial"/>
              <a:buNone/>
              <a:defRPr b="0" i="0" sz="900" u="none" cap="none" strike="noStrike">
                <a:solidFill>
                  <a:schemeClr val="lt1"/>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77" name="Google Shape;77;p12"/>
          <p:cNvSpPr txBox="1"/>
          <p:nvPr>
            <p:ph idx="3" type="body"/>
          </p:nvPr>
        </p:nvSpPr>
        <p:spPr>
          <a:xfrm>
            <a:off x="4608159" y="3269147"/>
            <a:ext cx="4323000" cy="432300"/>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tge A">
  <p:cSld name="Imatge A">
    <p:spTree>
      <p:nvGrpSpPr>
        <p:cNvPr id="78" name="Shape 78"/>
        <p:cNvGrpSpPr/>
        <p:nvPr/>
      </p:nvGrpSpPr>
      <p:grpSpPr>
        <a:xfrm>
          <a:off x="0" y="0"/>
          <a:ext cx="0" cy="0"/>
          <a:chOff x="0" y="0"/>
          <a:chExt cx="0" cy="0"/>
        </a:xfrm>
      </p:grpSpPr>
      <p:sp>
        <p:nvSpPr>
          <p:cNvPr id="79" name="Google Shape;79;p13"/>
          <p:cNvSpPr/>
          <p:nvPr>
            <p:ph idx="2" type="pic"/>
          </p:nvPr>
        </p:nvSpPr>
        <p:spPr>
          <a:xfrm>
            <a:off x="-51317" y="-57711"/>
            <a:ext cx="9301200" cy="5303700"/>
          </a:xfrm>
          <a:prstGeom prst="rect">
            <a:avLst/>
          </a:prstGeom>
          <a:noFill/>
          <a:ln>
            <a:noFill/>
          </a:ln>
        </p:spPr>
        <p:txBody>
          <a:bodyPr anchorCtr="0" anchor="t" bIns="45700" lIns="91425" spcFirstLastPara="1" rIns="91425" wrap="square" tIns="45700">
            <a:noAutofit/>
          </a:bodyPr>
          <a:lstStyle>
            <a:lvl1pPr lvl="0" marR="0" rtl="0" algn="ctr">
              <a:lnSpc>
                <a:spcPct val="300000"/>
              </a:lnSpc>
              <a:spcBef>
                <a:spcPts val="280"/>
              </a:spcBef>
              <a:spcAft>
                <a:spcPts val="0"/>
              </a:spcAft>
              <a:buClr>
                <a:srgbClr val="000078"/>
              </a:buClr>
              <a:buSzPts val="1400"/>
              <a:buFont typeface="Arial"/>
              <a:buNone/>
              <a:defRPr b="0" i="0" sz="1400" u="none" cap="none" strike="noStrike">
                <a:solidFill>
                  <a:srgbClr val="000078"/>
                </a:solidFill>
                <a:latin typeface="Arial"/>
                <a:ea typeface="Arial"/>
                <a:cs typeface="Arial"/>
                <a:sym typeface="Arial"/>
              </a:defRPr>
            </a:lvl1pPr>
            <a:lvl2pPr lvl="1" marR="0" rtl="0" algn="l">
              <a:lnSpc>
                <a:spcPct val="100000"/>
              </a:lnSpc>
              <a:spcBef>
                <a:spcPts val="56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48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4pPr>
            <a:lvl5pPr lvl="4"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5pPr>
            <a:lvl6pPr lvl="5"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6pPr>
            <a:lvl7pPr lvl="6"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7pPr>
            <a:lvl8pPr lvl="7"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8pPr>
            <a:lvl9pPr lvl="8"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tge C">
  <p:cSld name="Imatge C">
    <p:spTree>
      <p:nvGrpSpPr>
        <p:cNvPr id="80" name="Shape 80"/>
        <p:cNvGrpSpPr/>
        <p:nvPr/>
      </p:nvGrpSpPr>
      <p:grpSpPr>
        <a:xfrm>
          <a:off x="0" y="0"/>
          <a:ext cx="0" cy="0"/>
          <a:chOff x="0" y="0"/>
          <a:chExt cx="0" cy="0"/>
        </a:xfrm>
      </p:grpSpPr>
      <p:sp>
        <p:nvSpPr>
          <p:cNvPr id="81" name="Google Shape;81;p14"/>
          <p:cNvSpPr/>
          <p:nvPr>
            <p:ph idx="2" type="pic"/>
          </p:nvPr>
        </p:nvSpPr>
        <p:spPr>
          <a:xfrm>
            <a:off x="505092" y="506664"/>
            <a:ext cx="2517600" cy="2082300"/>
          </a:xfrm>
          <a:prstGeom prst="rect">
            <a:avLst/>
          </a:prstGeom>
          <a:noFill/>
          <a:ln>
            <a:noFill/>
          </a:ln>
        </p:spPr>
        <p:txBody>
          <a:bodyPr anchorCtr="0" anchor="t" bIns="45700" lIns="91425" spcFirstLastPara="1" rIns="91425" wrap="square" tIns="45700">
            <a:noAutofit/>
          </a:bodyPr>
          <a:lstStyle>
            <a:lvl1pPr lvl="0" marR="0" rtl="0" algn="ctr">
              <a:lnSpc>
                <a:spcPct val="300000"/>
              </a:lnSpc>
              <a:spcBef>
                <a:spcPts val="280"/>
              </a:spcBef>
              <a:spcAft>
                <a:spcPts val="0"/>
              </a:spcAft>
              <a:buClr>
                <a:srgbClr val="000078"/>
              </a:buClr>
              <a:buSzPts val="1400"/>
              <a:buFont typeface="Arial"/>
              <a:buNone/>
              <a:defRPr b="0" i="0" sz="1400" u="none" cap="none" strike="noStrike">
                <a:solidFill>
                  <a:srgbClr val="000078"/>
                </a:solidFill>
                <a:latin typeface="Arial"/>
                <a:ea typeface="Arial"/>
                <a:cs typeface="Arial"/>
                <a:sym typeface="Arial"/>
              </a:defRPr>
            </a:lvl1pPr>
            <a:lvl2pPr lvl="1" marR="0" rtl="0" algn="l">
              <a:lnSpc>
                <a:spcPct val="100000"/>
              </a:lnSpc>
              <a:spcBef>
                <a:spcPts val="56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48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4pPr>
            <a:lvl5pPr lvl="4"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5pPr>
            <a:lvl6pPr lvl="5"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6pPr>
            <a:lvl7pPr lvl="6"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7pPr>
            <a:lvl8pPr lvl="7"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8pPr>
            <a:lvl9pPr lvl="8"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9pPr>
          </a:lstStyle>
          <a:p/>
        </p:txBody>
      </p:sp>
      <p:sp>
        <p:nvSpPr>
          <p:cNvPr id="82" name="Google Shape;82;p14"/>
          <p:cNvSpPr/>
          <p:nvPr>
            <p:ph idx="3" type="pic"/>
          </p:nvPr>
        </p:nvSpPr>
        <p:spPr>
          <a:xfrm>
            <a:off x="3174859" y="1498068"/>
            <a:ext cx="2792100" cy="3132900"/>
          </a:xfrm>
          <a:prstGeom prst="rect">
            <a:avLst/>
          </a:prstGeom>
          <a:noFill/>
          <a:ln>
            <a:noFill/>
          </a:ln>
        </p:spPr>
        <p:txBody>
          <a:bodyPr anchorCtr="0" anchor="t" bIns="45700" lIns="91425" spcFirstLastPara="1" rIns="91425" wrap="square" tIns="45700">
            <a:noAutofit/>
          </a:bodyPr>
          <a:lstStyle>
            <a:lvl1pPr lvl="0" marR="0" rtl="0" algn="ctr">
              <a:lnSpc>
                <a:spcPct val="300000"/>
              </a:lnSpc>
              <a:spcBef>
                <a:spcPts val="280"/>
              </a:spcBef>
              <a:spcAft>
                <a:spcPts val="0"/>
              </a:spcAft>
              <a:buClr>
                <a:srgbClr val="000078"/>
              </a:buClr>
              <a:buSzPts val="1400"/>
              <a:buFont typeface="Arial"/>
              <a:buNone/>
              <a:defRPr b="0" i="0" sz="1400" u="none" cap="none" strike="noStrike">
                <a:solidFill>
                  <a:srgbClr val="000078"/>
                </a:solidFill>
                <a:latin typeface="Arial"/>
                <a:ea typeface="Arial"/>
                <a:cs typeface="Arial"/>
                <a:sym typeface="Arial"/>
              </a:defRPr>
            </a:lvl1pPr>
            <a:lvl2pPr lvl="1" marR="0" rtl="0" algn="l">
              <a:lnSpc>
                <a:spcPct val="100000"/>
              </a:lnSpc>
              <a:spcBef>
                <a:spcPts val="56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48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4pPr>
            <a:lvl5pPr lvl="4"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5pPr>
            <a:lvl6pPr lvl="5"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6pPr>
            <a:lvl7pPr lvl="6"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7pPr>
            <a:lvl8pPr lvl="7"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8pPr>
            <a:lvl9pPr lvl="8"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9pPr>
          </a:lstStyle>
          <a:p/>
        </p:txBody>
      </p:sp>
      <p:sp>
        <p:nvSpPr>
          <p:cNvPr id="83" name="Google Shape;83;p14"/>
          <p:cNvSpPr/>
          <p:nvPr>
            <p:ph idx="4" type="pic"/>
          </p:nvPr>
        </p:nvSpPr>
        <p:spPr>
          <a:xfrm>
            <a:off x="6125932" y="1498068"/>
            <a:ext cx="2517600" cy="2165700"/>
          </a:xfrm>
          <a:prstGeom prst="rect">
            <a:avLst/>
          </a:prstGeom>
          <a:noFill/>
          <a:ln>
            <a:noFill/>
          </a:ln>
        </p:spPr>
        <p:txBody>
          <a:bodyPr anchorCtr="0" anchor="t" bIns="45700" lIns="91425" spcFirstLastPara="1" rIns="91425" wrap="square" tIns="45700">
            <a:noAutofit/>
          </a:bodyPr>
          <a:lstStyle>
            <a:lvl1pPr lvl="0" marR="0" rtl="0" algn="ctr">
              <a:lnSpc>
                <a:spcPct val="300000"/>
              </a:lnSpc>
              <a:spcBef>
                <a:spcPts val="280"/>
              </a:spcBef>
              <a:spcAft>
                <a:spcPts val="0"/>
              </a:spcAft>
              <a:buClr>
                <a:srgbClr val="000078"/>
              </a:buClr>
              <a:buSzPts val="1400"/>
              <a:buFont typeface="Arial"/>
              <a:buNone/>
              <a:defRPr b="0" i="0" sz="1400" u="none" cap="none" strike="noStrike">
                <a:solidFill>
                  <a:srgbClr val="000078"/>
                </a:solidFill>
                <a:latin typeface="Arial"/>
                <a:ea typeface="Arial"/>
                <a:cs typeface="Arial"/>
                <a:sym typeface="Arial"/>
              </a:defRPr>
            </a:lvl1pPr>
            <a:lvl2pPr lvl="1" marR="0" rtl="0" algn="l">
              <a:lnSpc>
                <a:spcPct val="100000"/>
              </a:lnSpc>
              <a:spcBef>
                <a:spcPts val="56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48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4pPr>
            <a:lvl5pPr lvl="4"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5pPr>
            <a:lvl6pPr lvl="5"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6pPr>
            <a:lvl7pPr lvl="6"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7pPr>
            <a:lvl8pPr lvl="7"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8pPr>
            <a:lvl9pPr lvl="8"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9pPr>
          </a:lstStyle>
          <a:p/>
        </p:txBody>
      </p:sp>
      <p:sp>
        <p:nvSpPr>
          <p:cNvPr id="84" name="Google Shape;84;p14"/>
          <p:cNvSpPr/>
          <p:nvPr>
            <p:ph idx="5" type="pic"/>
          </p:nvPr>
        </p:nvSpPr>
        <p:spPr>
          <a:xfrm>
            <a:off x="3174858" y="529513"/>
            <a:ext cx="1416600" cy="810900"/>
          </a:xfrm>
          <a:prstGeom prst="rect">
            <a:avLst/>
          </a:prstGeom>
          <a:noFill/>
          <a:ln>
            <a:noFill/>
          </a:ln>
        </p:spPr>
        <p:txBody>
          <a:bodyPr anchorCtr="0" anchor="t" bIns="45700" lIns="91425" spcFirstLastPara="1" rIns="91425" wrap="square" tIns="45700">
            <a:noAutofit/>
          </a:bodyPr>
          <a:lstStyle>
            <a:lvl1pPr lvl="0" marR="0" rtl="0" algn="ctr">
              <a:lnSpc>
                <a:spcPct val="300000"/>
              </a:lnSpc>
              <a:spcBef>
                <a:spcPts val="280"/>
              </a:spcBef>
              <a:spcAft>
                <a:spcPts val="0"/>
              </a:spcAft>
              <a:buClr>
                <a:srgbClr val="000078"/>
              </a:buClr>
              <a:buSzPts val="1400"/>
              <a:buFont typeface="Arial"/>
              <a:buNone/>
              <a:defRPr b="0" i="0" sz="1400" u="none" cap="none" strike="noStrike">
                <a:solidFill>
                  <a:srgbClr val="000078"/>
                </a:solidFill>
                <a:latin typeface="Arial"/>
                <a:ea typeface="Arial"/>
                <a:cs typeface="Arial"/>
                <a:sym typeface="Arial"/>
              </a:defRPr>
            </a:lvl1pPr>
            <a:lvl2pPr lvl="1" marR="0" rtl="0" algn="l">
              <a:lnSpc>
                <a:spcPct val="100000"/>
              </a:lnSpc>
              <a:spcBef>
                <a:spcPts val="56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48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4pPr>
            <a:lvl5pPr lvl="4"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5pPr>
            <a:lvl6pPr lvl="5"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6pPr>
            <a:lvl7pPr lvl="6"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7pPr>
            <a:lvl8pPr lvl="7"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8pPr>
            <a:lvl9pPr lvl="8"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9pPr>
          </a:lstStyle>
          <a:p/>
        </p:txBody>
      </p:sp>
      <p:sp>
        <p:nvSpPr>
          <p:cNvPr id="85" name="Google Shape;85;p14"/>
          <p:cNvSpPr/>
          <p:nvPr>
            <p:ph idx="6" type="pic"/>
          </p:nvPr>
        </p:nvSpPr>
        <p:spPr>
          <a:xfrm>
            <a:off x="1701399" y="2744784"/>
            <a:ext cx="1321200" cy="1008600"/>
          </a:xfrm>
          <a:prstGeom prst="rect">
            <a:avLst/>
          </a:prstGeom>
          <a:noFill/>
          <a:ln>
            <a:noFill/>
          </a:ln>
        </p:spPr>
        <p:txBody>
          <a:bodyPr anchorCtr="0" anchor="t" bIns="45700" lIns="91425" spcFirstLastPara="1" rIns="91425" wrap="square" tIns="45700">
            <a:noAutofit/>
          </a:bodyPr>
          <a:lstStyle>
            <a:lvl1pPr lvl="0" marR="0" rtl="0" algn="ctr">
              <a:lnSpc>
                <a:spcPct val="300000"/>
              </a:lnSpc>
              <a:spcBef>
                <a:spcPts val="280"/>
              </a:spcBef>
              <a:spcAft>
                <a:spcPts val="0"/>
              </a:spcAft>
              <a:buClr>
                <a:srgbClr val="000078"/>
              </a:buClr>
              <a:buSzPts val="1400"/>
              <a:buFont typeface="Arial"/>
              <a:buNone/>
              <a:defRPr b="0" i="0" sz="1400" u="none" cap="none" strike="noStrike">
                <a:solidFill>
                  <a:srgbClr val="000078"/>
                </a:solidFill>
                <a:latin typeface="Arial"/>
                <a:ea typeface="Arial"/>
                <a:cs typeface="Arial"/>
                <a:sym typeface="Arial"/>
              </a:defRPr>
            </a:lvl1pPr>
            <a:lvl2pPr lvl="1" marR="0" rtl="0" algn="l">
              <a:lnSpc>
                <a:spcPct val="100000"/>
              </a:lnSpc>
              <a:spcBef>
                <a:spcPts val="56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48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4pPr>
            <a:lvl5pPr lvl="4"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5pPr>
            <a:lvl6pPr lvl="5"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6pPr>
            <a:lvl7pPr lvl="6"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7pPr>
            <a:lvl8pPr lvl="7"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8pPr>
            <a:lvl9pPr lvl="8"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9pPr>
          </a:lstStyle>
          <a:p/>
        </p:txBody>
      </p:sp>
      <p:sp>
        <p:nvSpPr>
          <p:cNvPr id="86" name="Google Shape;86;p14"/>
          <p:cNvSpPr/>
          <p:nvPr/>
        </p:nvSpPr>
        <p:spPr>
          <a:xfrm>
            <a:off x="505092" y="2744784"/>
            <a:ext cx="1033500" cy="1886400"/>
          </a:xfrm>
          <a:prstGeom prst="rect">
            <a:avLst/>
          </a:prstGeom>
          <a:solidFill>
            <a:srgbClr val="C2FC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87" name="Google Shape;87;p14"/>
          <p:cNvSpPr/>
          <p:nvPr/>
        </p:nvSpPr>
        <p:spPr>
          <a:xfrm>
            <a:off x="4746007" y="519491"/>
            <a:ext cx="3897600" cy="820800"/>
          </a:xfrm>
          <a:prstGeom prst="rect">
            <a:avLst/>
          </a:prstGeom>
          <a:solidFill>
            <a:srgbClr val="E6E6E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88" name="Google Shape;88;p14"/>
          <p:cNvSpPr/>
          <p:nvPr/>
        </p:nvSpPr>
        <p:spPr>
          <a:xfrm>
            <a:off x="6125932" y="3826585"/>
            <a:ext cx="2517600" cy="804600"/>
          </a:xfrm>
          <a:prstGeom prst="rect">
            <a:avLst/>
          </a:prstGeom>
          <a:solidFill>
            <a:srgbClr val="2DEE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2DEEFF"/>
              </a:solidFill>
              <a:latin typeface="Arial"/>
              <a:ea typeface="Arial"/>
              <a:cs typeface="Arial"/>
              <a:sym typeface="Arial"/>
            </a:endParaRPr>
          </a:p>
        </p:txBody>
      </p:sp>
      <p:sp>
        <p:nvSpPr>
          <p:cNvPr id="89" name="Google Shape;89;p14"/>
          <p:cNvSpPr/>
          <p:nvPr/>
        </p:nvSpPr>
        <p:spPr>
          <a:xfrm>
            <a:off x="1701399" y="3899860"/>
            <a:ext cx="1321200" cy="731100"/>
          </a:xfrm>
          <a:prstGeom prst="rect">
            <a:avLst/>
          </a:prstGeom>
          <a:solidFill>
            <a:srgbClr val="02006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tge B">
  <p:cSld name="Imatge B">
    <p:bg>
      <p:bgPr>
        <a:solidFill>
          <a:srgbClr val="C7C9CA"/>
        </a:solidFill>
      </p:bgPr>
    </p:bg>
    <p:spTree>
      <p:nvGrpSpPr>
        <p:cNvPr id="90" name="Shape 90"/>
        <p:cNvGrpSpPr/>
        <p:nvPr/>
      </p:nvGrpSpPr>
      <p:grpSpPr>
        <a:xfrm>
          <a:off x="0" y="0"/>
          <a:ext cx="0" cy="0"/>
          <a:chOff x="0" y="0"/>
          <a:chExt cx="0" cy="0"/>
        </a:xfrm>
      </p:grpSpPr>
      <p:sp>
        <p:nvSpPr>
          <p:cNvPr id="91" name="Google Shape;91;p15"/>
          <p:cNvSpPr/>
          <p:nvPr>
            <p:ph idx="2" type="pic"/>
          </p:nvPr>
        </p:nvSpPr>
        <p:spPr>
          <a:xfrm>
            <a:off x="505092" y="506664"/>
            <a:ext cx="8122200" cy="4121700"/>
          </a:xfrm>
          <a:prstGeom prst="rect">
            <a:avLst/>
          </a:prstGeom>
          <a:noFill/>
          <a:ln>
            <a:noFill/>
          </a:ln>
        </p:spPr>
        <p:txBody>
          <a:bodyPr anchorCtr="0" anchor="t" bIns="45700" lIns="91425" spcFirstLastPara="1" rIns="91425" wrap="square" tIns="45700">
            <a:noAutofit/>
          </a:bodyPr>
          <a:lstStyle>
            <a:lvl1pPr lvl="0" marR="0" rtl="0" algn="ctr">
              <a:lnSpc>
                <a:spcPct val="300000"/>
              </a:lnSpc>
              <a:spcBef>
                <a:spcPts val="280"/>
              </a:spcBef>
              <a:spcAft>
                <a:spcPts val="0"/>
              </a:spcAft>
              <a:buClr>
                <a:srgbClr val="000078"/>
              </a:buClr>
              <a:buSzPts val="1400"/>
              <a:buFont typeface="Arial"/>
              <a:buNone/>
              <a:defRPr b="0" i="0" sz="1400" u="none" cap="none" strike="noStrike">
                <a:solidFill>
                  <a:srgbClr val="000078"/>
                </a:solidFill>
                <a:latin typeface="Arial"/>
                <a:ea typeface="Arial"/>
                <a:cs typeface="Arial"/>
                <a:sym typeface="Arial"/>
              </a:defRPr>
            </a:lvl1pPr>
            <a:lvl2pPr lvl="1" marR="0" rtl="0" algn="l">
              <a:lnSpc>
                <a:spcPct val="100000"/>
              </a:lnSpc>
              <a:spcBef>
                <a:spcPts val="56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48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4pPr>
            <a:lvl5pPr lvl="4"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5pPr>
            <a:lvl6pPr lvl="5"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6pPr>
            <a:lvl7pPr lvl="6"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7pPr>
            <a:lvl8pPr lvl="7"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8pPr>
            <a:lvl9pPr lvl="8"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lista A">
  <p:cSld name="Llista A">
    <p:spTree>
      <p:nvGrpSpPr>
        <p:cNvPr id="92" name="Shape 92"/>
        <p:cNvGrpSpPr/>
        <p:nvPr/>
      </p:nvGrpSpPr>
      <p:grpSpPr>
        <a:xfrm>
          <a:off x="0" y="0"/>
          <a:ext cx="0" cy="0"/>
          <a:chOff x="0" y="0"/>
          <a:chExt cx="0" cy="0"/>
        </a:xfrm>
      </p:grpSpPr>
      <p:sp>
        <p:nvSpPr>
          <p:cNvPr id="93" name="Google Shape;93;p16"/>
          <p:cNvSpPr txBox="1"/>
          <p:nvPr>
            <p:ph type="title"/>
          </p:nvPr>
        </p:nvSpPr>
        <p:spPr>
          <a:xfrm>
            <a:off x="4663614" y="504000"/>
            <a:ext cx="3976500" cy="3966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000078"/>
              </a:buClr>
              <a:buSzPts val="2400"/>
              <a:buFont typeface="Arial"/>
              <a:buNone/>
              <a:defRPr b="1" i="0" sz="2400" u="none" cap="none" strike="noStrike">
                <a:solidFill>
                  <a:srgbClr val="00007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94" name="Google Shape;94;p16"/>
          <p:cNvSpPr txBox="1"/>
          <p:nvPr>
            <p:ph idx="1" type="body"/>
          </p:nvPr>
        </p:nvSpPr>
        <p:spPr>
          <a:xfrm>
            <a:off x="4663614" y="1317197"/>
            <a:ext cx="3984600" cy="3370500"/>
          </a:xfrm>
          <a:prstGeom prst="rect">
            <a:avLst/>
          </a:prstGeom>
          <a:noFill/>
          <a:ln>
            <a:noFill/>
          </a:ln>
        </p:spPr>
        <p:txBody>
          <a:bodyPr anchorCtr="0" anchor="t" bIns="0" lIns="0" spcFirstLastPara="1" rIns="0" wrap="square" tIns="0">
            <a:noAutofit/>
          </a:bodyPr>
          <a:lstStyle>
            <a:lvl1pPr indent="-228600" lvl="0" marL="457200" marR="0" rtl="0" algn="l">
              <a:lnSpc>
                <a:spcPct val="142857"/>
              </a:lnSpc>
              <a:spcBef>
                <a:spcPts val="280"/>
              </a:spcBef>
              <a:spcAft>
                <a:spcPts val="0"/>
              </a:spcAft>
              <a:buClr>
                <a:srgbClr val="000078"/>
              </a:buClr>
              <a:buSzPts val="1400"/>
              <a:buFont typeface="Arial"/>
              <a:buNone/>
              <a:defRPr b="0" i="0" sz="1400" u="none" cap="none" strike="noStrike">
                <a:solidFill>
                  <a:srgbClr val="000078"/>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95" name="Google Shape;95;p16"/>
          <p:cNvSpPr/>
          <p:nvPr>
            <p:ph idx="2" type="pic"/>
          </p:nvPr>
        </p:nvSpPr>
        <p:spPr>
          <a:xfrm>
            <a:off x="0" y="0"/>
            <a:ext cx="4392300" cy="5143500"/>
          </a:xfrm>
          <a:prstGeom prst="rect">
            <a:avLst/>
          </a:prstGeom>
          <a:noFill/>
          <a:ln>
            <a:noFill/>
          </a:ln>
        </p:spPr>
        <p:txBody>
          <a:bodyPr anchorCtr="0" anchor="t" bIns="45700" lIns="91425" spcFirstLastPara="1" rIns="91425" wrap="square" tIns="45700">
            <a:noAutofit/>
          </a:bodyPr>
          <a:lstStyle>
            <a:lvl1pPr lvl="0" marR="0" rtl="0" algn="ctr">
              <a:lnSpc>
                <a:spcPct val="300000"/>
              </a:lnSpc>
              <a:spcBef>
                <a:spcPts val="280"/>
              </a:spcBef>
              <a:spcAft>
                <a:spcPts val="0"/>
              </a:spcAft>
              <a:buClr>
                <a:srgbClr val="000078"/>
              </a:buClr>
              <a:buSzPts val="1400"/>
              <a:buFont typeface="Arial"/>
              <a:buNone/>
              <a:defRPr b="0" i="0" sz="1400" u="none" cap="none" strike="noStrike">
                <a:solidFill>
                  <a:srgbClr val="000078"/>
                </a:solidFill>
                <a:latin typeface="Arial"/>
                <a:ea typeface="Arial"/>
                <a:cs typeface="Arial"/>
                <a:sym typeface="Arial"/>
              </a:defRPr>
            </a:lvl1pPr>
            <a:lvl2pPr lvl="1" marR="0" rtl="0" algn="l">
              <a:lnSpc>
                <a:spcPct val="100000"/>
              </a:lnSpc>
              <a:spcBef>
                <a:spcPts val="56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48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4pPr>
            <a:lvl5pPr lvl="4"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5pPr>
            <a:lvl6pPr lvl="5"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6pPr>
            <a:lvl7pPr lvl="6"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7pPr>
            <a:lvl8pPr lvl="7"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8pPr>
            <a:lvl9pPr lvl="8"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9pPr>
          </a:lstStyle>
          <a:p/>
        </p:txBody>
      </p:sp>
      <p:cxnSp>
        <p:nvCxnSpPr>
          <p:cNvPr id="96" name="Google Shape;96;p16"/>
          <p:cNvCxnSpPr/>
          <p:nvPr/>
        </p:nvCxnSpPr>
        <p:spPr>
          <a:xfrm>
            <a:off x="4663614" y="1211355"/>
            <a:ext cx="3982200" cy="0"/>
          </a:xfrm>
          <a:prstGeom prst="straightConnector1">
            <a:avLst/>
          </a:prstGeom>
          <a:noFill/>
          <a:ln cap="flat" cmpd="sng" w="38100">
            <a:solidFill>
              <a:srgbClr val="2DEEFF"/>
            </a:solidFill>
            <a:prstDash val="solid"/>
            <a:round/>
            <a:headEnd len="sm" w="sm" type="none"/>
            <a:tailEnd len="sm" w="sm" type="none"/>
          </a:ln>
        </p:spPr>
      </p:cxn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lista B">
  <p:cSld name="Llista B">
    <p:spTree>
      <p:nvGrpSpPr>
        <p:cNvPr id="97" name="Shape 97"/>
        <p:cNvGrpSpPr/>
        <p:nvPr/>
      </p:nvGrpSpPr>
      <p:grpSpPr>
        <a:xfrm>
          <a:off x="0" y="0"/>
          <a:ext cx="0" cy="0"/>
          <a:chOff x="0" y="0"/>
          <a:chExt cx="0" cy="0"/>
        </a:xfrm>
      </p:grpSpPr>
      <p:sp>
        <p:nvSpPr>
          <p:cNvPr id="98" name="Google Shape;98;p17"/>
          <p:cNvSpPr txBox="1"/>
          <p:nvPr>
            <p:ph type="title"/>
          </p:nvPr>
        </p:nvSpPr>
        <p:spPr>
          <a:xfrm>
            <a:off x="504000" y="504000"/>
            <a:ext cx="8136000" cy="4197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000078"/>
              </a:buClr>
              <a:buSzPts val="2400"/>
              <a:buFont typeface="Arial"/>
              <a:buNone/>
              <a:defRPr b="1" i="0" sz="2400" u="none" cap="none" strike="noStrike">
                <a:solidFill>
                  <a:srgbClr val="00007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99" name="Google Shape;99;p17"/>
          <p:cNvSpPr txBox="1"/>
          <p:nvPr>
            <p:ph idx="1" type="body"/>
          </p:nvPr>
        </p:nvSpPr>
        <p:spPr>
          <a:xfrm>
            <a:off x="504000" y="1317197"/>
            <a:ext cx="2593500" cy="786300"/>
          </a:xfrm>
          <a:prstGeom prst="rect">
            <a:avLst/>
          </a:prstGeom>
          <a:noFill/>
          <a:ln>
            <a:noFill/>
          </a:ln>
        </p:spPr>
        <p:txBody>
          <a:bodyPr anchorCtr="0" anchor="t" bIns="0" lIns="0" spcFirstLastPara="1" rIns="0" wrap="square" tIns="0">
            <a:noAutofit/>
          </a:bodyPr>
          <a:lstStyle>
            <a:lvl1pPr indent="-228600" lvl="0" marL="457200" marR="0" rtl="0" algn="l">
              <a:lnSpc>
                <a:spcPct val="86111"/>
              </a:lnSpc>
              <a:spcBef>
                <a:spcPts val="1440"/>
              </a:spcBef>
              <a:spcAft>
                <a:spcPts val="0"/>
              </a:spcAft>
              <a:buClr>
                <a:srgbClr val="73EDFF"/>
              </a:buClr>
              <a:buSzPts val="7200"/>
              <a:buFont typeface="Arial"/>
              <a:buNone/>
              <a:defRPr b="1" i="0" sz="7200" u="none" cap="none" strike="noStrike">
                <a:solidFill>
                  <a:srgbClr val="73EDFF"/>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00" name="Google Shape;100;p17"/>
          <p:cNvSpPr txBox="1"/>
          <p:nvPr>
            <p:ph idx="2" type="body"/>
          </p:nvPr>
        </p:nvSpPr>
        <p:spPr>
          <a:xfrm>
            <a:off x="3272556" y="1317197"/>
            <a:ext cx="2593500" cy="786300"/>
          </a:xfrm>
          <a:prstGeom prst="rect">
            <a:avLst/>
          </a:prstGeom>
          <a:noFill/>
          <a:ln>
            <a:noFill/>
          </a:ln>
        </p:spPr>
        <p:txBody>
          <a:bodyPr anchorCtr="0" anchor="t" bIns="0" lIns="0" spcFirstLastPara="1" rIns="0" wrap="square" tIns="0">
            <a:noAutofit/>
          </a:bodyPr>
          <a:lstStyle>
            <a:lvl1pPr indent="-228600" lvl="0" marL="457200" marR="0" rtl="0" algn="l">
              <a:lnSpc>
                <a:spcPct val="86111"/>
              </a:lnSpc>
              <a:spcBef>
                <a:spcPts val="1440"/>
              </a:spcBef>
              <a:spcAft>
                <a:spcPts val="0"/>
              </a:spcAft>
              <a:buClr>
                <a:srgbClr val="73EDFF"/>
              </a:buClr>
              <a:buSzPts val="7200"/>
              <a:buFont typeface="Arial"/>
              <a:buNone/>
              <a:defRPr b="1" i="0" sz="7200" u="none" cap="none" strike="noStrike">
                <a:solidFill>
                  <a:srgbClr val="73EDFF"/>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01" name="Google Shape;101;p17"/>
          <p:cNvSpPr txBox="1"/>
          <p:nvPr>
            <p:ph idx="3" type="body"/>
          </p:nvPr>
        </p:nvSpPr>
        <p:spPr>
          <a:xfrm>
            <a:off x="6046507" y="1317197"/>
            <a:ext cx="2593500" cy="786300"/>
          </a:xfrm>
          <a:prstGeom prst="rect">
            <a:avLst/>
          </a:prstGeom>
          <a:noFill/>
          <a:ln>
            <a:noFill/>
          </a:ln>
        </p:spPr>
        <p:txBody>
          <a:bodyPr anchorCtr="0" anchor="t" bIns="0" lIns="0" spcFirstLastPara="1" rIns="0" wrap="square" tIns="0">
            <a:noAutofit/>
          </a:bodyPr>
          <a:lstStyle>
            <a:lvl1pPr indent="-228600" lvl="0" marL="457200" marR="0" rtl="0" algn="l">
              <a:lnSpc>
                <a:spcPct val="86111"/>
              </a:lnSpc>
              <a:spcBef>
                <a:spcPts val="1440"/>
              </a:spcBef>
              <a:spcAft>
                <a:spcPts val="0"/>
              </a:spcAft>
              <a:buClr>
                <a:srgbClr val="73EDFF"/>
              </a:buClr>
              <a:buSzPts val="7200"/>
              <a:buFont typeface="Arial"/>
              <a:buNone/>
              <a:defRPr b="1" i="0" sz="7200" u="none" cap="none" strike="noStrike">
                <a:solidFill>
                  <a:srgbClr val="73EDFF"/>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02" name="Google Shape;102;p17"/>
          <p:cNvSpPr txBox="1"/>
          <p:nvPr>
            <p:ph idx="4" type="body"/>
          </p:nvPr>
        </p:nvSpPr>
        <p:spPr>
          <a:xfrm>
            <a:off x="504000" y="2231843"/>
            <a:ext cx="2593500" cy="2558700"/>
          </a:xfrm>
          <a:prstGeom prst="rect">
            <a:avLst/>
          </a:prstGeom>
          <a:noFill/>
          <a:ln>
            <a:noFill/>
          </a:ln>
        </p:spPr>
        <p:txBody>
          <a:bodyPr anchorCtr="0" anchor="t" bIns="0" lIns="0" spcFirstLastPara="1" rIns="0" wrap="square" tIns="0">
            <a:noAutofit/>
          </a:bodyPr>
          <a:lstStyle>
            <a:lvl1pPr indent="-228600" lvl="0" marL="457200" marR="0" rtl="0" algn="l">
              <a:lnSpc>
                <a:spcPct val="142857"/>
              </a:lnSpc>
              <a:spcBef>
                <a:spcPts val="280"/>
              </a:spcBef>
              <a:spcAft>
                <a:spcPts val="0"/>
              </a:spcAft>
              <a:buClr>
                <a:srgbClr val="000078"/>
              </a:buClr>
              <a:buSzPts val="1400"/>
              <a:buFont typeface="Arial"/>
              <a:buNone/>
              <a:defRPr b="0" i="0" sz="1400" u="none" cap="none" strike="noStrike">
                <a:solidFill>
                  <a:srgbClr val="000078"/>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03" name="Google Shape;103;p17"/>
          <p:cNvSpPr txBox="1"/>
          <p:nvPr>
            <p:ph idx="5" type="body"/>
          </p:nvPr>
        </p:nvSpPr>
        <p:spPr>
          <a:xfrm>
            <a:off x="6052314" y="2231843"/>
            <a:ext cx="2587800" cy="2558700"/>
          </a:xfrm>
          <a:prstGeom prst="rect">
            <a:avLst/>
          </a:prstGeom>
          <a:noFill/>
          <a:ln>
            <a:noFill/>
          </a:ln>
        </p:spPr>
        <p:txBody>
          <a:bodyPr anchorCtr="0" anchor="t" bIns="0" lIns="0" spcFirstLastPara="1" rIns="0" wrap="square" tIns="0">
            <a:noAutofit/>
          </a:bodyPr>
          <a:lstStyle>
            <a:lvl1pPr indent="-228600" lvl="0" marL="457200" marR="0" rtl="0" algn="l">
              <a:lnSpc>
                <a:spcPct val="142857"/>
              </a:lnSpc>
              <a:spcBef>
                <a:spcPts val="280"/>
              </a:spcBef>
              <a:spcAft>
                <a:spcPts val="0"/>
              </a:spcAft>
              <a:buClr>
                <a:srgbClr val="000078"/>
              </a:buClr>
              <a:buSzPts val="1400"/>
              <a:buFont typeface="Arial"/>
              <a:buNone/>
              <a:defRPr b="0" i="0" sz="1400" u="none" cap="none" strike="noStrike">
                <a:solidFill>
                  <a:srgbClr val="000078"/>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04" name="Google Shape;104;p17"/>
          <p:cNvSpPr txBox="1"/>
          <p:nvPr>
            <p:ph idx="6" type="body"/>
          </p:nvPr>
        </p:nvSpPr>
        <p:spPr>
          <a:xfrm>
            <a:off x="3274767" y="2231843"/>
            <a:ext cx="2591400" cy="2558700"/>
          </a:xfrm>
          <a:prstGeom prst="rect">
            <a:avLst/>
          </a:prstGeom>
          <a:noFill/>
          <a:ln>
            <a:noFill/>
          </a:ln>
        </p:spPr>
        <p:txBody>
          <a:bodyPr anchorCtr="0" anchor="t" bIns="0" lIns="0" spcFirstLastPara="1" rIns="0" wrap="square" tIns="0">
            <a:noAutofit/>
          </a:bodyPr>
          <a:lstStyle>
            <a:lvl1pPr indent="-228600" lvl="0" marL="457200" marR="0" rtl="0" algn="l">
              <a:lnSpc>
                <a:spcPct val="142857"/>
              </a:lnSpc>
              <a:spcBef>
                <a:spcPts val="280"/>
              </a:spcBef>
              <a:spcAft>
                <a:spcPts val="0"/>
              </a:spcAft>
              <a:buClr>
                <a:srgbClr val="000078"/>
              </a:buClr>
              <a:buSzPts val="1400"/>
              <a:buFont typeface="Arial"/>
              <a:buNone/>
              <a:defRPr b="0" i="0" sz="1400" u="none" cap="none" strike="noStrike">
                <a:solidFill>
                  <a:srgbClr val="000078"/>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lista C">
  <p:cSld name="Llista C">
    <p:bg>
      <p:bgPr>
        <a:solidFill>
          <a:srgbClr val="000078"/>
        </a:solidFill>
      </p:bgPr>
    </p:bg>
    <p:spTree>
      <p:nvGrpSpPr>
        <p:cNvPr id="105" name="Shape 105"/>
        <p:cNvGrpSpPr/>
        <p:nvPr/>
      </p:nvGrpSpPr>
      <p:grpSpPr>
        <a:xfrm>
          <a:off x="0" y="0"/>
          <a:ext cx="0" cy="0"/>
          <a:chOff x="0" y="0"/>
          <a:chExt cx="0" cy="0"/>
        </a:xfrm>
      </p:grpSpPr>
      <p:sp>
        <p:nvSpPr>
          <p:cNvPr id="106" name="Google Shape;106;p18"/>
          <p:cNvSpPr txBox="1"/>
          <p:nvPr>
            <p:ph type="title"/>
          </p:nvPr>
        </p:nvSpPr>
        <p:spPr>
          <a:xfrm>
            <a:off x="504000" y="504000"/>
            <a:ext cx="8136000" cy="4041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chemeClr val="lt1"/>
              </a:buClr>
              <a:buSzPts val="2400"/>
              <a:buFont typeface="Arial"/>
              <a:buNone/>
              <a:defRPr b="1" i="0" sz="2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07" name="Google Shape;107;p18"/>
          <p:cNvSpPr txBox="1"/>
          <p:nvPr>
            <p:ph idx="1" type="body"/>
          </p:nvPr>
        </p:nvSpPr>
        <p:spPr>
          <a:xfrm>
            <a:off x="504001" y="1317197"/>
            <a:ext cx="1125300" cy="786300"/>
          </a:xfrm>
          <a:prstGeom prst="rect">
            <a:avLst/>
          </a:prstGeom>
          <a:noFill/>
          <a:ln>
            <a:noFill/>
          </a:ln>
        </p:spPr>
        <p:txBody>
          <a:bodyPr anchorCtr="0" anchor="t" bIns="0" lIns="0" spcFirstLastPara="1" rIns="0" wrap="square" tIns="0">
            <a:noAutofit/>
          </a:bodyPr>
          <a:lstStyle>
            <a:lvl1pPr indent="-228600" lvl="0" marL="457200" marR="0" rtl="0" algn="l">
              <a:lnSpc>
                <a:spcPct val="103333"/>
              </a:lnSpc>
              <a:spcBef>
                <a:spcPts val="1200"/>
              </a:spcBef>
              <a:spcAft>
                <a:spcPts val="0"/>
              </a:spcAft>
              <a:buClr>
                <a:srgbClr val="73EDFF"/>
              </a:buClr>
              <a:buSzPts val="6000"/>
              <a:buFont typeface="Arial"/>
              <a:buNone/>
              <a:defRPr b="1" i="0" sz="6000" u="none" cap="none" strike="noStrike">
                <a:solidFill>
                  <a:srgbClr val="73EDFF"/>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08" name="Google Shape;108;p18"/>
          <p:cNvSpPr txBox="1"/>
          <p:nvPr>
            <p:ph idx="2" type="body"/>
          </p:nvPr>
        </p:nvSpPr>
        <p:spPr>
          <a:xfrm>
            <a:off x="504000" y="2206185"/>
            <a:ext cx="1125300" cy="1571700"/>
          </a:xfrm>
          <a:prstGeom prst="rect">
            <a:avLst/>
          </a:prstGeom>
          <a:noFill/>
          <a:ln>
            <a:noFill/>
          </a:ln>
        </p:spPr>
        <p:txBody>
          <a:bodyPr anchorCtr="0" anchor="t" bIns="0" lIns="0" spcFirstLastPara="1" rIns="0" wrap="square" tIns="0">
            <a:noAutofit/>
          </a:bodyPr>
          <a:lstStyle>
            <a:lvl1pPr indent="-228600" lvl="0" marL="457200" marR="0" rtl="0" algn="l">
              <a:lnSpc>
                <a:spcPct val="114285"/>
              </a:lnSpc>
              <a:spcBef>
                <a:spcPts val="28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09" name="Google Shape;109;p18"/>
          <p:cNvSpPr txBox="1"/>
          <p:nvPr>
            <p:ph idx="3" type="body"/>
          </p:nvPr>
        </p:nvSpPr>
        <p:spPr>
          <a:xfrm>
            <a:off x="1907705" y="1317197"/>
            <a:ext cx="1125300" cy="786300"/>
          </a:xfrm>
          <a:prstGeom prst="rect">
            <a:avLst/>
          </a:prstGeom>
          <a:noFill/>
          <a:ln>
            <a:noFill/>
          </a:ln>
        </p:spPr>
        <p:txBody>
          <a:bodyPr anchorCtr="0" anchor="t" bIns="0" lIns="0" spcFirstLastPara="1" rIns="0" wrap="square" tIns="0">
            <a:noAutofit/>
          </a:bodyPr>
          <a:lstStyle>
            <a:lvl1pPr indent="-228600" lvl="0" marL="457200" marR="0" rtl="0" algn="l">
              <a:lnSpc>
                <a:spcPct val="103333"/>
              </a:lnSpc>
              <a:spcBef>
                <a:spcPts val="1200"/>
              </a:spcBef>
              <a:spcAft>
                <a:spcPts val="0"/>
              </a:spcAft>
              <a:buClr>
                <a:srgbClr val="73EDFF"/>
              </a:buClr>
              <a:buSzPts val="6000"/>
              <a:buFont typeface="Arial"/>
              <a:buNone/>
              <a:defRPr b="1" i="0" sz="6000" u="none" cap="none" strike="noStrike">
                <a:solidFill>
                  <a:srgbClr val="73EDFF"/>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10" name="Google Shape;110;p18"/>
          <p:cNvSpPr txBox="1"/>
          <p:nvPr>
            <p:ph idx="4" type="body"/>
          </p:nvPr>
        </p:nvSpPr>
        <p:spPr>
          <a:xfrm>
            <a:off x="3307408" y="1317197"/>
            <a:ext cx="1125300" cy="786300"/>
          </a:xfrm>
          <a:prstGeom prst="rect">
            <a:avLst/>
          </a:prstGeom>
          <a:noFill/>
          <a:ln>
            <a:noFill/>
          </a:ln>
        </p:spPr>
        <p:txBody>
          <a:bodyPr anchorCtr="0" anchor="t" bIns="0" lIns="0" spcFirstLastPara="1" rIns="0" wrap="square" tIns="0">
            <a:noAutofit/>
          </a:bodyPr>
          <a:lstStyle>
            <a:lvl1pPr indent="-228600" lvl="0" marL="457200" marR="0" rtl="0" algn="l">
              <a:lnSpc>
                <a:spcPct val="103333"/>
              </a:lnSpc>
              <a:spcBef>
                <a:spcPts val="1200"/>
              </a:spcBef>
              <a:spcAft>
                <a:spcPts val="0"/>
              </a:spcAft>
              <a:buClr>
                <a:srgbClr val="73EDFF"/>
              </a:buClr>
              <a:buSzPts val="6000"/>
              <a:buFont typeface="Arial"/>
              <a:buNone/>
              <a:defRPr b="1" i="0" sz="6000" u="none" cap="none" strike="noStrike">
                <a:solidFill>
                  <a:srgbClr val="73EDFF"/>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11" name="Google Shape;111;p18"/>
          <p:cNvSpPr txBox="1"/>
          <p:nvPr>
            <p:ph idx="5" type="body"/>
          </p:nvPr>
        </p:nvSpPr>
        <p:spPr>
          <a:xfrm>
            <a:off x="4708128" y="1317197"/>
            <a:ext cx="1125300" cy="786300"/>
          </a:xfrm>
          <a:prstGeom prst="rect">
            <a:avLst/>
          </a:prstGeom>
          <a:noFill/>
          <a:ln>
            <a:noFill/>
          </a:ln>
        </p:spPr>
        <p:txBody>
          <a:bodyPr anchorCtr="0" anchor="t" bIns="0" lIns="0" spcFirstLastPara="1" rIns="0" wrap="square" tIns="0">
            <a:noAutofit/>
          </a:bodyPr>
          <a:lstStyle>
            <a:lvl1pPr indent="-228600" lvl="0" marL="457200" marR="0" rtl="0" algn="l">
              <a:lnSpc>
                <a:spcPct val="103333"/>
              </a:lnSpc>
              <a:spcBef>
                <a:spcPts val="1200"/>
              </a:spcBef>
              <a:spcAft>
                <a:spcPts val="0"/>
              </a:spcAft>
              <a:buClr>
                <a:srgbClr val="73EDFF"/>
              </a:buClr>
              <a:buSzPts val="6000"/>
              <a:buFont typeface="Arial"/>
              <a:buNone/>
              <a:defRPr b="1" i="0" sz="6000" u="none" cap="none" strike="noStrike">
                <a:solidFill>
                  <a:srgbClr val="73EDFF"/>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12" name="Google Shape;112;p18"/>
          <p:cNvSpPr txBox="1"/>
          <p:nvPr>
            <p:ph idx="6" type="body"/>
          </p:nvPr>
        </p:nvSpPr>
        <p:spPr>
          <a:xfrm>
            <a:off x="6124624" y="1317197"/>
            <a:ext cx="1125300" cy="786300"/>
          </a:xfrm>
          <a:prstGeom prst="rect">
            <a:avLst/>
          </a:prstGeom>
          <a:noFill/>
          <a:ln>
            <a:noFill/>
          </a:ln>
        </p:spPr>
        <p:txBody>
          <a:bodyPr anchorCtr="0" anchor="t" bIns="0" lIns="0" spcFirstLastPara="1" rIns="0" wrap="square" tIns="0">
            <a:noAutofit/>
          </a:bodyPr>
          <a:lstStyle>
            <a:lvl1pPr indent="-228600" lvl="0" marL="457200" marR="0" rtl="0" algn="l">
              <a:lnSpc>
                <a:spcPct val="103333"/>
              </a:lnSpc>
              <a:spcBef>
                <a:spcPts val="1200"/>
              </a:spcBef>
              <a:spcAft>
                <a:spcPts val="0"/>
              </a:spcAft>
              <a:buClr>
                <a:srgbClr val="73EDFF"/>
              </a:buClr>
              <a:buSzPts val="6000"/>
              <a:buFont typeface="Arial"/>
              <a:buNone/>
              <a:defRPr b="1" i="0" sz="6000" u="none" cap="none" strike="noStrike">
                <a:solidFill>
                  <a:srgbClr val="73EDFF"/>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13" name="Google Shape;113;p18"/>
          <p:cNvSpPr txBox="1"/>
          <p:nvPr>
            <p:ph idx="7" type="body"/>
          </p:nvPr>
        </p:nvSpPr>
        <p:spPr>
          <a:xfrm>
            <a:off x="7516440" y="1317197"/>
            <a:ext cx="1125300" cy="786300"/>
          </a:xfrm>
          <a:prstGeom prst="rect">
            <a:avLst/>
          </a:prstGeom>
          <a:noFill/>
          <a:ln>
            <a:noFill/>
          </a:ln>
        </p:spPr>
        <p:txBody>
          <a:bodyPr anchorCtr="0" anchor="t" bIns="0" lIns="0" spcFirstLastPara="1" rIns="0" wrap="square" tIns="0">
            <a:noAutofit/>
          </a:bodyPr>
          <a:lstStyle>
            <a:lvl1pPr indent="-228600" lvl="0" marL="457200" marR="0" rtl="0" algn="l">
              <a:lnSpc>
                <a:spcPct val="103333"/>
              </a:lnSpc>
              <a:spcBef>
                <a:spcPts val="1200"/>
              </a:spcBef>
              <a:spcAft>
                <a:spcPts val="0"/>
              </a:spcAft>
              <a:buClr>
                <a:srgbClr val="73EDFF"/>
              </a:buClr>
              <a:buSzPts val="6000"/>
              <a:buFont typeface="Arial"/>
              <a:buNone/>
              <a:defRPr b="1" i="0" sz="6000" u="none" cap="none" strike="noStrike">
                <a:solidFill>
                  <a:srgbClr val="73EDFF"/>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14" name="Google Shape;114;p18"/>
          <p:cNvSpPr txBox="1"/>
          <p:nvPr>
            <p:ph idx="8" type="body"/>
          </p:nvPr>
        </p:nvSpPr>
        <p:spPr>
          <a:xfrm>
            <a:off x="1907704" y="2206185"/>
            <a:ext cx="1125300" cy="1571700"/>
          </a:xfrm>
          <a:prstGeom prst="rect">
            <a:avLst/>
          </a:prstGeom>
          <a:noFill/>
          <a:ln>
            <a:noFill/>
          </a:ln>
        </p:spPr>
        <p:txBody>
          <a:bodyPr anchorCtr="0" anchor="t" bIns="0" lIns="0" spcFirstLastPara="1" rIns="0" wrap="square" tIns="0">
            <a:noAutofit/>
          </a:bodyPr>
          <a:lstStyle>
            <a:lvl1pPr indent="-228600" lvl="0" marL="457200" marR="0" rtl="0" algn="l">
              <a:lnSpc>
                <a:spcPct val="114285"/>
              </a:lnSpc>
              <a:spcBef>
                <a:spcPts val="28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15" name="Google Shape;115;p18"/>
          <p:cNvSpPr txBox="1"/>
          <p:nvPr>
            <p:ph idx="9" type="body"/>
          </p:nvPr>
        </p:nvSpPr>
        <p:spPr>
          <a:xfrm>
            <a:off x="3307408" y="2206185"/>
            <a:ext cx="1125300" cy="1571700"/>
          </a:xfrm>
          <a:prstGeom prst="rect">
            <a:avLst/>
          </a:prstGeom>
          <a:noFill/>
          <a:ln>
            <a:noFill/>
          </a:ln>
        </p:spPr>
        <p:txBody>
          <a:bodyPr anchorCtr="0" anchor="t" bIns="0" lIns="0" spcFirstLastPara="1" rIns="0" wrap="square" tIns="0">
            <a:noAutofit/>
          </a:bodyPr>
          <a:lstStyle>
            <a:lvl1pPr indent="-228600" lvl="0" marL="457200" marR="0" rtl="0" algn="l">
              <a:lnSpc>
                <a:spcPct val="114285"/>
              </a:lnSpc>
              <a:spcBef>
                <a:spcPts val="28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16" name="Google Shape;116;p18"/>
          <p:cNvSpPr txBox="1"/>
          <p:nvPr>
            <p:ph idx="13" type="body"/>
          </p:nvPr>
        </p:nvSpPr>
        <p:spPr>
          <a:xfrm>
            <a:off x="4711112" y="2206185"/>
            <a:ext cx="1125300" cy="1571700"/>
          </a:xfrm>
          <a:prstGeom prst="rect">
            <a:avLst/>
          </a:prstGeom>
          <a:noFill/>
          <a:ln>
            <a:noFill/>
          </a:ln>
        </p:spPr>
        <p:txBody>
          <a:bodyPr anchorCtr="0" anchor="t" bIns="0" lIns="0" spcFirstLastPara="1" rIns="0" wrap="square" tIns="0">
            <a:noAutofit/>
          </a:bodyPr>
          <a:lstStyle>
            <a:lvl1pPr indent="-228600" lvl="0" marL="457200" marR="0" rtl="0" algn="l">
              <a:lnSpc>
                <a:spcPct val="114285"/>
              </a:lnSpc>
              <a:spcBef>
                <a:spcPts val="28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17" name="Google Shape;117;p18"/>
          <p:cNvSpPr txBox="1"/>
          <p:nvPr>
            <p:ph idx="14" type="body"/>
          </p:nvPr>
        </p:nvSpPr>
        <p:spPr>
          <a:xfrm>
            <a:off x="6124624" y="2206185"/>
            <a:ext cx="1125300" cy="1571700"/>
          </a:xfrm>
          <a:prstGeom prst="rect">
            <a:avLst/>
          </a:prstGeom>
          <a:noFill/>
          <a:ln>
            <a:noFill/>
          </a:ln>
        </p:spPr>
        <p:txBody>
          <a:bodyPr anchorCtr="0" anchor="t" bIns="0" lIns="0" spcFirstLastPara="1" rIns="0" wrap="square" tIns="0">
            <a:noAutofit/>
          </a:bodyPr>
          <a:lstStyle>
            <a:lvl1pPr indent="-228600" lvl="0" marL="457200" marR="0" rtl="0" algn="l">
              <a:lnSpc>
                <a:spcPct val="114285"/>
              </a:lnSpc>
              <a:spcBef>
                <a:spcPts val="28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18" name="Google Shape;118;p18"/>
          <p:cNvSpPr txBox="1"/>
          <p:nvPr>
            <p:ph idx="15" type="body"/>
          </p:nvPr>
        </p:nvSpPr>
        <p:spPr>
          <a:xfrm>
            <a:off x="7528328" y="2206185"/>
            <a:ext cx="1125300" cy="1571700"/>
          </a:xfrm>
          <a:prstGeom prst="rect">
            <a:avLst/>
          </a:prstGeom>
          <a:noFill/>
          <a:ln>
            <a:noFill/>
          </a:ln>
        </p:spPr>
        <p:txBody>
          <a:bodyPr anchorCtr="0" anchor="t" bIns="0" lIns="0" spcFirstLastPara="1" rIns="0" wrap="square" tIns="0">
            <a:noAutofit/>
          </a:bodyPr>
          <a:lstStyle>
            <a:lvl1pPr indent="-228600" lvl="0" marL="457200" marR="0" rtl="0" algn="l">
              <a:lnSpc>
                <a:spcPct val="114285"/>
              </a:lnSpc>
              <a:spcBef>
                <a:spcPts val="28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a 1 columna">
  <p:cSld name="Diapositiva 1 columna">
    <p:spTree>
      <p:nvGrpSpPr>
        <p:cNvPr id="119" name="Shape 119"/>
        <p:cNvGrpSpPr/>
        <p:nvPr/>
      </p:nvGrpSpPr>
      <p:grpSpPr>
        <a:xfrm>
          <a:off x="0" y="0"/>
          <a:ext cx="0" cy="0"/>
          <a:chOff x="0" y="0"/>
          <a:chExt cx="0" cy="0"/>
        </a:xfrm>
      </p:grpSpPr>
      <p:sp>
        <p:nvSpPr>
          <p:cNvPr id="120" name="Google Shape;120;p19"/>
          <p:cNvSpPr txBox="1"/>
          <p:nvPr>
            <p:ph idx="1" type="body"/>
          </p:nvPr>
        </p:nvSpPr>
        <p:spPr>
          <a:xfrm>
            <a:off x="483500" y="1317197"/>
            <a:ext cx="3984600" cy="3370500"/>
          </a:xfrm>
          <a:prstGeom prst="rect">
            <a:avLst/>
          </a:prstGeom>
          <a:noFill/>
          <a:ln>
            <a:noFill/>
          </a:ln>
        </p:spPr>
        <p:txBody>
          <a:bodyPr anchorCtr="0" anchor="t" bIns="0" lIns="0" spcFirstLastPara="1" rIns="0" wrap="square" tIns="0">
            <a:noAutofit/>
          </a:bodyPr>
          <a:lstStyle>
            <a:lvl1pPr indent="-228600" lvl="0" marL="457200" marR="0" rtl="0" algn="l">
              <a:lnSpc>
                <a:spcPct val="142857"/>
              </a:lnSpc>
              <a:spcBef>
                <a:spcPts val="280"/>
              </a:spcBef>
              <a:spcAft>
                <a:spcPts val="0"/>
              </a:spcAft>
              <a:buClr>
                <a:srgbClr val="000078"/>
              </a:buClr>
              <a:buSzPts val="1400"/>
              <a:buFont typeface="Arial"/>
              <a:buNone/>
              <a:defRPr b="0" i="0" sz="1400" u="none" cap="none" strike="noStrike">
                <a:solidFill>
                  <a:srgbClr val="000078"/>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21" name="Google Shape;121;p19"/>
          <p:cNvSpPr/>
          <p:nvPr>
            <p:ph idx="2" type="pic"/>
          </p:nvPr>
        </p:nvSpPr>
        <p:spPr>
          <a:xfrm>
            <a:off x="4751733" y="0"/>
            <a:ext cx="4392300" cy="5143500"/>
          </a:xfrm>
          <a:prstGeom prst="rect">
            <a:avLst/>
          </a:prstGeom>
          <a:noFill/>
          <a:ln>
            <a:noFill/>
          </a:ln>
        </p:spPr>
        <p:txBody>
          <a:bodyPr anchorCtr="0" anchor="t" bIns="45700" lIns="91425" spcFirstLastPara="1" rIns="91425" wrap="square" tIns="45700">
            <a:noAutofit/>
          </a:bodyPr>
          <a:lstStyle>
            <a:lvl1pPr lvl="0" marR="0" rtl="0" algn="ctr">
              <a:lnSpc>
                <a:spcPct val="300000"/>
              </a:lnSpc>
              <a:spcBef>
                <a:spcPts val="280"/>
              </a:spcBef>
              <a:spcAft>
                <a:spcPts val="0"/>
              </a:spcAft>
              <a:buClr>
                <a:srgbClr val="000078"/>
              </a:buClr>
              <a:buSzPts val="1400"/>
              <a:buFont typeface="Arial"/>
              <a:buNone/>
              <a:defRPr b="0" i="0" sz="1400" u="none" cap="none" strike="noStrike">
                <a:solidFill>
                  <a:srgbClr val="000078"/>
                </a:solidFill>
                <a:latin typeface="Arial"/>
                <a:ea typeface="Arial"/>
                <a:cs typeface="Arial"/>
                <a:sym typeface="Arial"/>
              </a:defRPr>
            </a:lvl1pPr>
            <a:lvl2pPr lvl="1" marR="0" rtl="0" algn="l">
              <a:lnSpc>
                <a:spcPct val="100000"/>
              </a:lnSpc>
              <a:spcBef>
                <a:spcPts val="56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48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4pPr>
            <a:lvl5pPr lvl="4"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5pPr>
            <a:lvl6pPr lvl="5"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6pPr>
            <a:lvl7pPr lvl="6"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7pPr>
            <a:lvl8pPr lvl="7"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8pPr>
            <a:lvl9pPr lvl="8"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9pPr>
          </a:lstStyle>
          <a:p/>
        </p:txBody>
      </p:sp>
      <p:cxnSp>
        <p:nvCxnSpPr>
          <p:cNvPr id="122" name="Google Shape;122;p19"/>
          <p:cNvCxnSpPr/>
          <p:nvPr/>
        </p:nvCxnSpPr>
        <p:spPr>
          <a:xfrm>
            <a:off x="483500" y="1211355"/>
            <a:ext cx="3982200" cy="0"/>
          </a:xfrm>
          <a:prstGeom prst="straightConnector1">
            <a:avLst/>
          </a:prstGeom>
          <a:noFill/>
          <a:ln cap="flat" cmpd="sng" w="38100">
            <a:solidFill>
              <a:srgbClr val="2DEEFF"/>
            </a:solidFill>
            <a:prstDash val="solid"/>
            <a:round/>
            <a:headEnd len="sm" w="sm" type="none"/>
            <a:tailEnd len="sm" w="sm" type="none"/>
          </a:ln>
        </p:spPr>
      </p:cxn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2 columnes">
  <p:cSld name="Text 2 columnes">
    <p:spTree>
      <p:nvGrpSpPr>
        <p:cNvPr id="123" name="Shape 123"/>
        <p:cNvGrpSpPr/>
        <p:nvPr/>
      </p:nvGrpSpPr>
      <p:grpSpPr>
        <a:xfrm>
          <a:off x="0" y="0"/>
          <a:ext cx="0" cy="0"/>
          <a:chOff x="0" y="0"/>
          <a:chExt cx="0" cy="0"/>
        </a:xfrm>
      </p:grpSpPr>
      <p:sp>
        <p:nvSpPr>
          <p:cNvPr id="124" name="Google Shape;124;p20"/>
          <p:cNvSpPr txBox="1"/>
          <p:nvPr>
            <p:ph type="title"/>
          </p:nvPr>
        </p:nvSpPr>
        <p:spPr>
          <a:xfrm>
            <a:off x="504000" y="504000"/>
            <a:ext cx="8136000" cy="3813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000078"/>
              </a:buClr>
              <a:buSzPts val="2400"/>
              <a:buFont typeface="Arial"/>
              <a:buNone/>
              <a:defRPr b="1" i="0" sz="2400" u="none" cap="none" strike="noStrike">
                <a:solidFill>
                  <a:srgbClr val="00007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25" name="Google Shape;125;p20"/>
          <p:cNvSpPr txBox="1"/>
          <p:nvPr>
            <p:ph idx="1" type="body"/>
          </p:nvPr>
        </p:nvSpPr>
        <p:spPr>
          <a:xfrm>
            <a:off x="504000" y="1317197"/>
            <a:ext cx="3982200" cy="3370500"/>
          </a:xfrm>
          <a:prstGeom prst="rect">
            <a:avLst/>
          </a:prstGeom>
          <a:noFill/>
          <a:ln>
            <a:noFill/>
          </a:ln>
        </p:spPr>
        <p:txBody>
          <a:bodyPr anchorCtr="0" anchor="t" bIns="0" lIns="0" spcFirstLastPara="1" rIns="0" wrap="square" tIns="0">
            <a:noAutofit/>
          </a:bodyPr>
          <a:lstStyle>
            <a:lvl1pPr indent="-228600" lvl="0" marL="457200" marR="0" rtl="0" algn="l">
              <a:lnSpc>
                <a:spcPct val="142857"/>
              </a:lnSpc>
              <a:spcBef>
                <a:spcPts val="280"/>
              </a:spcBef>
              <a:spcAft>
                <a:spcPts val="0"/>
              </a:spcAft>
              <a:buClr>
                <a:srgbClr val="000078"/>
              </a:buClr>
              <a:buSzPts val="1400"/>
              <a:buFont typeface="Arial"/>
              <a:buNone/>
              <a:defRPr b="0" i="0" sz="1400" u="none" cap="none" strike="noStrike">
                <a:solidFill>
                  <a:srgbClr val="000078"/>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26" name="Google Shape;126;p20"/>
          <p:cNvSpPr txBox="1"/>
          <p:nvPr>
            <p:ph idx="2" type="body"/>
          </p:nvPr>
        </p:nvSpPr>
        <p:spPr>
          <a:xfrm>
            <a:off x="4663614" y="1317197"/>
            <a:ext cx="3984600" cy="3370500"/>
          </a:xfrm>
          <a:prstGeom prst="rect">
            <a:avLst/>
          </a:prstGeom>
          <a:noFill/>
          <a:ln>
            <a:noFill/>
          </a:ln>
        </p:spPr>
        <p:txBody>
          <a:bodyPr anchorCtr="0" anchor="t" bIns="0" lIns="0" spcFirstLastPara="1" rIns="0" wrap="square" tIns="0">
            <a:noAutofit/>
          </a:bodyPr>
          <a:lstStyle>
            <a:lvl1pPr indent="-228600" lvl="0" marL="457200" marR="0" rtl="0" algn="l">
              <a:lnSpc>
                <a:spcPct val="142857"/>
              </a:lnSpc>
              <a:spcBef>
                <a:spcPts val="280"/>
              </a:spcBef>
              <a:spcAft>
                <a:spcPts val="0"/>
              </a:spcAft>
              <a:buClr>
                <a:srgbClr val="000078"/>
              </a:buClr>
              <a:buSzPts val="1400"/>
              <a:buFont typeface="Arial"/>
              <a:buNone/>
              <a:defRPr b="0" i="0" sz="1400" u="none" cap="none" strike="noStrike">
                <a:solidFill>
                  <a:srgbClr val="000078"/>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cxnSp>
        <p:nvCxnSpPr>
          <p:cNvPr id="127" name="Google Shape;127;p20"/>
          <p:cNvCxnSpPr/>
          <p:nvPr/>
        </p:nvCxnSpPr>
        <p:spPr>
          <a:xfrm>
            <a:off x="504000" y="1279993"/>
            <a:ext cx="3982200" cy="0"/>
          </a:xfrm>
          <a:prstGeom prst="straightConnector1">
            <a:avLst/>
          </a:prstGeom>
          <a:noFill/>
          <a:ln cap="flat" cmpd="sng" w="38100">
            <a:solidFill>
              <a:srgbClr val="2DEEFF"/>
            </a:solidFill>
            <a:prstDash val="solid"/>
            <a:round/>
            <a:headEnd len="sm" w="sm" type="none"/>
            <a:tailEnd len="sm" w="sm" type="none"/>
          </a:ln>
        </p:spPr>
      </p:cxnSp>
      <p:cxnSp>
        <p:nvCxnSpPr>
          <p:cNvPr id="128" name="Google Shape;128;p20"/>
          <p:cNvCxnSpPr/>
          <p:nvPr/>
        </p:nvCxnSpPr>
        <p:spPr>
          <a:xfrm>
            <a:off x="4644008" y="1279993"/>
            <a:ext cx="3982200" cy="0"/>
          </a:xfrm>
          <a:prstGeom prst="straightConnector1">
            <a:avLst/>
          </a:prstGeom>
          <a:noFill/>
          <a:ln cap="flat" cmpd="sng" w="38100">
            <a:solidFill>
              <a:srgbClr val="2DEEFF"/>
            </a:solidFill>
            <a:prstDash val="solid"/>
            <a:round/>
            <a:headEnd len="sm" w="sm" type="none"/>
            <a:tailEnd len="sm" w="sm" type="none"/>
          </a:ln>
        </p:spPr>
      </p:cxn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ortada B">
  <p:cSld name="Portada B">
    <p:bg>
      <p:bgPr>
        <a:blipFill>
          <a:blip r:embed="rId2">
            <a:alphaModFix/>
          </a:blip>
          <a:stretch>
            <a:fillRect/>
          </a:stretch>
        </a:blipFill>
      </p:bgPr>
    </p:bg>
    <p:spTree>
      <p:nvGrpSpPr>
        <p:cNvPr id="15" name="Shape 15"/>
        <p:cNvGrpSpPr/>
        <p:nvPr/>
      </p:nvGrpSpPr>
      <p:grpSpPr>
        <a:xfrm>
          <a:off x="0" y="0"/>
          <a:ext cx="0" cy="0"/>
          <a:chOff x="0" y="0"/>
          <a:chExt cx="0" cy="0"/>
        </a:xfrm>
      </p:grpSpPr>
      <p:pic>
        <p:nvPicPr>
          <p:cNvPr id="16" name="Google Shape;16;p3"/>
          <p:cNvPicPr preferRelativeResize="0"/>
          <p:nvPr/>
        </p:nvPicPr>
        <p:blipFill rotWithShape="1">
          <a:blip r:embed="rId3">
            <a:alphaModFix/>
          </a:blip>
          <a:srcRect b="0" l="0" r="0" t="0"/>
          <a:stretch/>
        </p:blipFill>
        <p:spPr>
          <a:xfrm>
            <a:off x="6143929" y="-13266"/>
            <a:ext cx="3022602" cy="2108200"/>
          </a:xfrm>
          <a:prstGeom prst="rect">
            <a:avLst/>
          </a:prstGeom>
          <a:noFill/>
          <a:ln>
            <a:noFill/>
          </a:ln>
        </p:spPr>
      </p:pic>
      <p:cxnSp>
        <p:nvCxnSpPr>
          <p:cNvPr id="17" name="Google Shape;17;p3"/>
          <p:cNvCxnSpPr/>
          <p:nvPr/>
        </p:nvCxnSpPr>
        <p:spPr>
          <a:xfrm>
            <a:off x="517674" y="2462434"/>
            <a:ext cx="2880000" cy="0"/>
          </a:xfrm>
          <a:prstGeom prst="straightConnector1">
            <a:avLst/>
          </a:prstGeom>
          <a:noFill/>
          <a:ln cap="flat" cmpd="sng" w="31750">
            <a:solidFill>
              <a:schemeClr val="lt1"/>
            </a:solidFill>
            <a:prstDash val="solid"/>
            <a:round/>
            <a:headEnd len="sm" w="sm" type="none"/>
            <a:tailEnd len="sm" w="sm" type="none"/>
          </a:ln>
        </p:spPr>
      </p:cxnSp>
      <p:sp>
        <p:nvSpPr>
          <p:cNvPr id="18" name="Google Shape;18;p3"/>
          <p:cNvSpPr/>
          <p:nvPr/>
        </p:nvSpPr>
        <p:spPr>
          <a:xfrm>
            <a:off x="202289" y="184336"/>
            <a:ext cx="4230300" cy="47706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9" name="Google Shape;19;p3"/>
          <p:cNvSpPr txBox="1"/>
          <p:nvPr>
            <p:ph type="ctrTitle"/>
          </p:nvPr>
        </p:nvSpPr>
        <p:spPr>
          <a:xfrm>
            <a:off x="517674" y="536500"/>
            <a:ext cx="3561300" cy="1102500"/>
          </a:xfrm>
          <a:prstGeom prst="rect">
            <a:avLst/>
          </a:prstGeom>
          <a:noFill/>
          <a:ln>
            <a:noFill/>
          </a:ln>
        </p:spPr>
        <p:txBody>
          <a:bodyPr anchorCtr="0" anchor="t" bIns="0" lIns="0" spcFirstLastPara="1" rIns="0" wrap="square" tIns="0">
            <a:noAutofit/>
          </a:bodyPr>
          <a:lstStyle>
            <a:lvl1pPr lvl="0" marR="0" rtl="0" algn="l">
              <a:lnSpc>
                <a:spcPct val="93750"/>
              </a:lnSpc>
              <a:spcBef>
                <a:spcPts val="0"/>
              </a:spcBef>
              <a:spcAft>
                <a:spcPts val="0"/>
              </a:spcAft>
              <a:buClr>
                <a:srgbClr val="000078"/>
              </a:buClr>
              <a:buSzPts val="4800"/>
              <a:buFont typeface="Arial"/>
              <a:buNone/>
              <a:defRPr b="1" i="0" sz="4800" u="none" cap="none" strike="noStrike">
                <a:solidFill>
                  <a:srgbClr val="00007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20" name="Google Shape;20;p3"/>
          <p:cNvSpPr txBox="1"/>
          <p:nvPr>
            <p:ph idx="1" type="subTitle"/>
          </p:nvPr>
        </p:nvSpPr>
        <p:spPr>
          <a:xfrm>
            <a:off x="517674" y="1866655"/>
            <a:ext cx="3561300" cy="1314300"/>
          </a:xfrm>
          <a:prstGeom prst="rect">
            <a:avLst/>
          </a:prstGeom>
          <a:noFill/>
          <a:ln>
            <a:noFill/>
          </a:ln>
        </p:spPr>
        <p:txBody>
          <a:bodyPr anchorCtr="0" anchor="t" bIns="0" lIns="0" spcFirstLastPara="1" rIns="0" wrap="square" tIns="0">
            <a:noAutofit/>
          </a:bodyPr>
          <a:lstStyle>
            <a:lvl1pPr lvl="0" marR="0" rtl="0" algn="l">
              <a:lnSpc>
                <a:spcPct val="111111"/>
              </a:lnSpc>
              <a:spcBef>
                <a:spcPts val="360"/>
              </a:spcBef>
              <a:spcAft>
                <a:spcPts val="0"/>
              </a:spcAft>
              <a:buClr>
                <a:srgbClr val="000078"/>
              </a:buClr>
              <a:buSzPts val="1800"/>
              <a:buFont typeface="Arial"/>
              <a:buNone/>
              <a:defRPr b="0" i="0" sz="1800" u="none" cap="none" strike="noStrike">
                <a:solidFill>
                  <a:srgbClr val="000078"/>
                </a:solidFill>
                <a:latin typeface="Arial"/>
                <a:ea typeface="Arial"/>
                <a:cs typeface="Arial"/>
                <a:sym typeface="Arial"/>
              </a:defRPr>
            </a:lvl1pPr>
            <a:lvl2pPr lvl="1" marR="0" rtl="0" algn="ctr">
              <a:lnSpc>
                <a:spcPct val="100000"/>
              </a:lnSpc>
              <a:spcBef>
                <a:spcPts val="560"/>
              </a:spcBef>
              <a:spcAft>
                <a:spcPts val="0"/>
              </a:spcAft>
              <a:buClr>
                <a:srgbClr val="8888A7"/>
              </a:buClr>
              <a:buSzPts val="2800"/>
              <a:buFont typeface="Arial"/>
              <a:buNone/>
              <a:defRPr b="0" i="0" sz="2800" u="none" cap="none" strike="noStrike">
                <a:solidFill>
                  <a:srgbClr val="8888A7"/>
                </a:solidFill>
                <a:latin typeface="Arial"/>
                <a:ea typeface="Arial"/>
                <a:cs typeface="Arial"/>
                <a:sym typeface="Arial"/>
              </a:defRPr>
            </a:lvl2pPr>
            <a:lvl3pPr lvl="2" marR="0" rtl="0" algn="ctr">
              <a:lnSpc>
                <a:spcPct val="100000"/>
              </a:lnSpc>
              <a:spcBef>
                <a:spcPts val="480"/>
              </a:spcBef>
              <a:spcAft>
                <a:spcPts val="0"/>
              </a:spcAft>
              <a:buClr>
                <a:srgbClr val="8888A7"/>
              </a:buClr>
              <a:buSzPts val="2400"/>
              <a:buFont typeface="Arial"/>
              <a:buNone/>
              <a:defRPr b="0" i="0" sz="2400" u="none" cap="none" strike="noStrike">
                <a:solidFill>
                  <a:srgbClr val="8888A7"/>
                </a:solidFill>
                <a:latin typeface="Arial"/>
                <a:ea typeface="Arial"/>
                <a:cs typeface="Arial"/>
                <a:sym typeface="Arial"/>
              </a:defRPr>
            </a:lvl3pPr>
            <a:lvl4pPr lvl="3" marR="0" rtl="0" algn="ctr">
              <a:lnSpc>
                <a:spcPct val="100000"/>
              </a:lnSpc>
              <a:spcBef>
                <a:spcPts val="400"/>
              </a:spcBef>
              <a:spcAft>
                <a:spcPts val="0"/>
              </a:spcAft>
              <a:buClr>
                <a:srgbClr val="8888A7"/>
              </a:buClr>
              <a:buSzPts val="2000"/>
              <a:buFont typeface="Arial"/>
              <a:buNone/>
              <a:defRPr b="0" i="0" sz="2000" u="none" cap="none" strike="noStrike">
                <a:solidFill>
                  <a:srgbClr val="8888A7"/>
                </a:solidFill>
                <a:latin typeface="Arial"/>
                <a:ea typeface="Arial"/>
                <a:cs typeface="Arial"/>
                <a:sym typeface="Arial"/>
              </a:defRPr>
            </a:lvl4pPr>
            <a:lvl5pPr lvl="4" marR="0" rtl="0" algn="ctr">
              <a:lnSpc>
                <a:spcPct val="100000"/>
              </a:lnSpc>
              <a:spcBef>
                <a:spcPts val="400"/>
              </a:spcBef>
              <a:spcAft>
                <a:spcPts val="0"/>
              </a:spcAft>
              <a:buClr>
                <a:srgbClr val="8888A7"/>
              </a:buClr>
              <a:buSzPts val="2000"/>
              <a:buFont typeface="Arial"/>
              <a:buNone/>
              <a:defRPr b="0" i="0" sz="2000" u="none" cap="none" strike="noStrike">
                <a:solidFill>
                  <a:srgbClr val="8888A7"/>
                </a:solidFill>
                <a:latin typeface="Arial"/>
                <a:ea typeface="Arial"/>
                <a:cs typeface="Arial"/>
                <a:sym typeface="Arial"/>
              </a:defRPr>
            </a:lvl5pPr>
            <a:lvl6pPr lvl="5" marR="0" rtl="0" algn="ctr">
              <a:lnSpc>
                <a:spcPct val="100000"/>
              </a:lnSpc>
              <a:spcBef>
                <a:spcPts val="400"/>
              </a:spcBef>
              <a:spcAft>
                <a:spcPts val="0"/>
              </a:spcAft>
              <a:buClr>
                <a:srgbClr val="8888A7"/>
              </a:buClr>
              <a:buSzPts val="2000"/>
              <a:buFont typeface="Arial"/>
              <a:buNone/>
              <a:defRPr b="0" i="0" sz="2000" u="none" cap="none" strike="noStrike">
                <a:solidFill>
                  <a:srgbClr val="8888A7"/>
                </a:solidFill>
                <a:latin typeface="Arial"/>
                <a:ea typeface="Arial"/>
                <a:cs typeface="Arial"/>
                <a:sym typeface="Arial"/>
              </a:defRPr>
            </a:lvl6pPr>
            <a:lvl7pPr lvl="6" marR="0" rtl="0" algn="ctr">
              <a:lnSpc>
                <a:spcPct val="100000"/>
              </a:lnSpc>
              <a:spcBef>
                <a:spcPts val="400"/>
              </a:spcBef>
              <a:spcAft>
                <a:spcPts val="0"/>
              </a:spcAft>
              <a:buClr>
                <a:srgbClr val="8888A7"/>
              </a:buClr>
              <a:buSzPts val="2000"/>
              <a:buFont typeface="Arial"/>
              <a:buNone/>
              <a:defRPr b="0" i="0" sz="2000" u="none" cap="none" strike="noStrike">
                <a:solidFill>
                  <a:srgbClr val="8888A7"/>
                </a:solidFill>
                <a:latin typeface="Arial"/>
                <a:ea typeface="Arial"/>
                <a:cs typeface="Arial"/>
                <a:sym typeface="Arial"/>
              </a:defRPr>
            </a:lvl7pPr>
            <a:lvl8pPr lvl="7" marR="0" rtl="0" algn="ctr">
              <a:lnSpc>
                <a:spcPct val="100000"/>
              </a:lnSpc>
              <a:spcBef>
                <a:spcPts val="400"/>
              </a:spcBef>
              <a:spcAft>
                <a:spcPts val="0"/>
              </a:spcAft>
              <a:buClr>
                <a:srgbClr val="8888A7"/>
              </a:buClr>
              <a:buSzPts val="2000"/>
              <a:buFont typeface="Arial"/>
              <a:buNone/>
              <a:defRPr b="0" i="0" sz="2000" u="none" cap="none" strike="noStrike">
                <a:solidFill>
                  <a:srgbClr val="8888A7"/>
                </a:solidFill>
                <a:latin typeface="Arial"/>
                <a:ea typeface="Arial"/>
                <a:cs typeface="Arial"/>
                <a:sym typeface="Arial"/>
              </a:defRPr>
            </a:lvl8pPr>
            <a:lvl9pPr lvl="8" marR="0" rtl="0" algn="ctr">
              <a:lnSpc>
                <a:spcPct val="100000"/>
              </a:lnSpc>
              <a:spcBef>
                <a:spcPts val="400"/>
              </a:spcBef>
              <a:spcAft>
                <a:spcPts val="0"/>
              </a:spcAft>
              <a:buClr>
                <a:srgbClr val="8888A7"/>
              </a:buClr>
              <a:buSzPts val="2000"/>
              <a:buFont typeface="Arial"/>
              <a:buNone/>
              <a:defRPr b="0" i="0" sz="2000" u="none" cap="none" strike="noStrike">
                <a:solidFill>
                  <a:srgbClr val="8888A7"/>
                </a:solidFill>
                <a:latin typeface="Arial"/>
                <a:ea typeface="Arial"/>
                <a:cs typeface="Arial"/>
                <a:sym typeface="Arial"/>
              </a:defRPr>
            </a:lvl9pPr>
          </a:lstStyle>
          <a:p/>
        </p:txBody>
      </p:sp>
      <p:pic>
        <p:nvPicPr>
          <p:cNvPr id="21" name="Google Shape;21;p3"/>
          <p:cNvPicPr preferRelativeResize="0"/>
          <p:nvPr/>
        </p:nvPicPr>
        <p:blipFill rotWithShape="1">
          <a:blip r:embed="rId4">
            <a:alphaModFix/>
          </a:blip>
          <a:srcRect b="0" l="0" r="0" t="0"/>
          <a:stretch/>
        </p:blipFill>
        <p:spPr>
          <a:xfrm>
            <a:off x="517674" y="4247312"/>
            <a:ext cx="1057127" cy="262294"/>
          </a:xfrm>
          <a:prstGeom prst="rect">
            <a:avLst/>
          </a:prstGeom>
          <a:noFill/>
          <a:ln>
            <a:noFill/>
          </a:ln>
        </p:spPr>
      </p:pic>
      <p:cxnSp>
        <p:nvCxnSpPr>
          <p:cNvPr id="22" name="Google Shape;22;p3"/>
          <p:cNvCxnSpPr/>
          <p:nvPr/>
        </p:nvCxnSpPr>
        <p:spPr>
          <a:xfrm>
            <a:off x="517674" y="4210989"/>
            <a:ext cx="1459200" cy="0"/>
          </a:xfrm>
          <a:prstGeom prst="straightConnector1">
            <a:avLst/>
          </a:prstGeom>
          <a:noFill/>
          <a:ln cap="flat" cmpd="sng" w="31750">
            <a:solidFill>
              <a:srgbClr val="73EDFF"/>
            </a:solidFill>
            <a:prstDash val="solid"/>
            <a:round/>
            <a:headEnd len="sm" w="sm" type="none"/>
            <a:tailEnd len="sm" w="sm" type="none"/>
          </a:ln>
        </p:spPr>
      </p:cxnSp>
      <p:cxnSp>
        <p:nvCxnSpPr>
          <p:cNvPr id="23" name="Google Shape;23;p3"/>
          <p:cNvCxnSpPr/>
          <p:nvPr/>
        </p:nvCxnSpPr>
        <p:spPr>
          <a:xfrm>
            <a:off x="517674" y="4731990"/>
            <a:ext cx="1459200" cy="0"/>
          </a:xfrm>
          <a:prstGeom prst="straightConnector1">
            <a:avLst/>
          </a:prstGeom>
          <a:noFill/>
          <a:ln cap="flat" cmpd="sng" w="31750">
            <a:solidFill>
              <a:srgbClr val="73EDFF"/>
            </a:solidFill>
            <a:prstDash val="solid"/>
            <a:round/>
            <a:headEnd len="sm" w="sm" type="none"/>
            <a:tailEnd len="sm" w="sm" type="none"/>
          </a:ln>
        </p:spPr>
      </p:cxn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3 columnes A">
  <p:cSld name="Text 3 columnes A">
    <p:bg>
      <p:bgPr>
        <a:solidFill>
          <a:srgbClr val="73EDFF"/>
        </a:solidFill>
      </p:bgPr>
    </p:bg>
    <p:spTree>
      <p:nvGrpSpPr>
        <p:cNvPr id="129" name="Shape 129"/>
        <p:cNvGrpSpPr/>
        <p:nvPr/>
      </p:nvGrpSpPr>
      <p:grpSpPr>
        <a:xfrm>
          <a:off x="0" y="0"/>
          <a:ext cx="0" cy="0"/>
          <a:chOff x="0" y="0"/>
          <a:chExt cx="0" cy="0"/>
        </a:xfrm>
      </p:grpSpPr>
      <p:sp>
        <p:nvSpPr>
          <p:cNvPr id="130" name="Google Shape;130;p21"/>
          <p:cNvSpPr txBox="1"/>
          <p:nvPr>
            <p:ph type="title"/>
          </p:nvPr>
        </p:nvSpPr>
        <p:spPr>
          <a:xfrm>
            <a:off x="504000" y="504000"/>
            <a:ext cx="8136000" cy="3735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000078"/>
              </a:buClr>
              <a:buSzPts val="2400"/>
              <a:buFont typeface="Arial"/>
              <a:buNone/>
              <a:defRPr b="1" i="0" sz="2400" u="none" cap="none" strike="noStrike">
                <a:solidFill>
                  <a:srgbClr val="00007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31" name="Google Shape;131;p21"/>
          <p:cNvSpPr txBox="1"/>
          <p:nvPr>
            <p:ph idx="1" type="body"/>
          </p:nvPr>
        </p:nvSpPr>
        <p:spPr>
          <a:xfrm>
            <a:off x="504000" y="1317197"/>
            <a:ext cx="2593500" cy="3370500"/>
          </a:xfrm>
          <a:prstGeom prst="rect">
            <a:avLst/>
          </a:prstGeom>
          <a:noFill/>
          <a:ln>
            <a:noFill/>
          </a:ln>
        </p:spPr>
        <p:txBody>
          <a:bodyPr anchorCtr="0" anchor="t" bIns="0" lIns="0" spcFirstLastPara="1" rIns="0" wrap="square" tIns="0">
            <a:noAutofit/>
          </a:bodyPr>
          <a:lstStyle>
            <a:lvl1pPr indent="-228600" lvl="0" marL="457200" marR="0" rtl="0" algn="l">
              <a:lnSpc>
                <a:spcPct val="142857"/>
              </a:lnSpc>
              <a:spcBef>
                <a:spcPts val="280"/>
              </a:spcBef>
              <a:spcAft>
                <a:spcPts val="0"/>
              </a:spcAft>
              <a:buClr>
                <a:srgbClr val="000078"/>
              </a:buClr>
              <a:buSzPts val="1400"/>
              <a:buFont typeface="Arial"/>
              <a:buNone/>
              <a:defRPr b="0" i="0" sz="1400" u="none" cap="none" strike="noStrike">
                <a:solidFill>
                  <a:srgbClr val="000078"/>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32" name="Google Shape;132;p21"/>
          <p:cNvSpPr txBox="1"/>
          <p:nvPr>
            <p:ph idx="2" type="body"/>
          </p:nvPr>
        </p:nvSpPr>
        <p:spPr>
          <a:xfrm>
            <a:off x="6052314" y="1317197"/>
            <a:ext cx="2587800" cy="3370500"/>
          </a:xfrm>
          <a:prstGeom prst="rect">
            <a:avLst/>
          </a:prstGeom>
          <a:noFill/>
          <a:ln>
            <a:noFill/>
          </a:ln>
        </p:spPr>
        <p:txBody>
          <a:bodyPr anchorCtr="0" anchor="t" bIns="0" lIns="0" spcFirstLastPara="1" rIns="0" wrap="square" tIns="0">
            <a:noAutofit/>
          </a:bodyPr>
          <a:lstStyle>
            <a:lvl1pPr indent="-228600" lvl="0" marL="457200" marR="0" rtl="0" algn="l">
              <a:lnSpc>
                <a:spcPct val="142857"/>
              </a:lnSpc>
              <a:spcBef>
                <a:spcPts val="280"/>
              </a:spcBef>
              <a:spcAft>
                <a:spcPts val="0"/>
              </a:spcAft>
              <a:buClr>
                <a:srgbClr val="000078"/>
              </a:buClr>
              <a:buSzPts val="1400"/>
              <a:buFont typeface="Arial"/>
              <a:buNone/>
              <a:defRPr b="0" i="0" sz="1400" u="none" cap="none" strike="noStrike">
                <a:solidFill>
                  <a:srgbClr val="000078"/>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33" name="Google Shape;133;p21"/>
          <p:cNvSpPr txBox="1"/>
          <p:nvPr>
            <p:ph idx="3" type="body"/>
          </p:nvPr>
        </p:nvSpPr>
        <p:spPr>
          <a:xfrm>
            <a:off x="3274767" y="1317197"/>
            <a:ext cx="2591400" cy="3370500"/>
          </a:xfrm>
          <a:prstGeom prst="rect">
            <a:avLst/>
          </a:prstGeom>
          <a:noFill/>
          <a:ln>
            <a:noFill/>
          </a:ln>
        </p:spPr>
        <p:txBody>
          <a:bodyPr anchorCtr="0" anchor="t" bIns="0" lIns="0" spcFirstLastPara="1" rIns="0" wrap="square" tIns="0">
            <a:noAutofit/>
          </a:bodyPr>
          <a:lstStyle>
            <a:lvl1pPr indent="-228600" lvl="0" marL="457200" marR="0" rtl="0" algn="l">
              <a:lnSpc>
                <a:spcPct val="142857"/>
              </a:lnSpc>
              <a:spcBef>
                <a:spcPts val="280"/>
              </a:spcBef>
              <a:spcAft>
                <a:spcPts val="0"/>
              </a:spcAft>
              <a:buClr>
                <a:srgbClr val="000078"/>
              </a:buClr>
              <a:buSzPts val="1400"/>
              <a:buFont typeface="Arial"/>
              <a:buNone/>
              <a:defRPr b="0" i="0" sz="1400" u="none" cap="none" strike="noStrike">
                <a:solidFill>
                  <a:srgbClr val="000078"/>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cxnSp>
        <p:nvCxnSpPr>
          <p:cNvPr id="134" name="Google Shape;134;p21"/>
          <p:cNvCxnSpPr/>
          <p:nvPr/>
        </p:nvCxnSpPr>
        <p:spPr>
          <a:xfrm>
            <a:off x="504000" y="1271851"/>
            <a:ext cx="2593500" cy="4500"/>
          </a:xfrm>
          <a:prstGeom prst="straightConnector1">
            <a:avLst/>
          </a:prstGeom>
          <a:noFill/>
          <a:ln cap="flat" cmpd="sng" w="38100">
            <a:solidFill>
              <a:schemeClr val="lt1"/>
            </a:solidFill>
            <a:prstDash val="solid"/>
            <a:round/>
            <a:headEnd len="sm" w="sm" type="none"/>
            <a:tailEnd len="sm" w="sm" type="none"/>
          </a:ln>
        </p:spPr>
      </p:cxnSp>
      <p:cxnSp>
        <p:nvCxnSpPr>
          <p:cNvPr id="135" name="Google Shape;135;p21"/>
          <p:cNvCxnSpPr/>
          <p:nvPr/>
        </p:nvCxnSpPr>
        <p:spPr>
          <a:xfrm>
            <a:off x="3275856" y="1271851"/>
            <a:ext cx="2593500" cy="4500"/>
          </a:xfrm>
          <a:prstGeom prst="straightConnector1">
            <a:avLst/>
          </a:prstGeom>
          <a:noFill/>
          <a:ln cap="flat" cmpd="sng" w="38100">
            <a:solidFill>
              <a:schemeClr val="lt1"/>
            </a:solidFill>
            <a:prstDash val="solid"/>
            <a:round/>
            <a:headEnd len="sm" w="sm" type="none"/>
            <a:tailEnd len="sm" w="sm" type="none"/>
          </a:ln>
        </p:spPr>
      </p:cxnSp>
      <p:cxnSp>
        <p:nvCxnSpPr>
          <p:cNvPr id="136" name="Google Shape;136;p21"/>
          <p:cNvCxnSpPr/>
          <p:nvPr/>
        </p:nvCxnSpPr>
        <p:spPr>
          <a:xfrm>
            <a:off x="6044724" y="1271851"/>
            <a:ext cx="2593500" cy="4500"/>
          </a:xfrm>
          <a:prstGeom prst="straightConnector1">
            <a:avLst/>
          </a:prstGeom>
          <a:noFill/>
          <a:ln cap="flat" cmpd="sng" w="38100">
            <a:solidFill>
              <a:schemeClr val="lt1"/>
            </a:solidFill>
            <a:prstDash val="solid"/>
            <a:round/>
            <a:headEnd len="sm" w="sm" type="none"/>
            <a:tailEnd len="sm" w="sm" type="none"/>
          </a:ln>
        </p:spPr>
      </p:cxn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3 columnes B">
  <p:cSld name="Text 3 columnes B">
    <p:spTree>
      <p:nvGrpSpPr>
        <p:cNvPr id="137" name="Shape 137"/>
        <p:cNvGrpSpPr/>
        <p:nvPr/>
      </p:nvGrpSpPr>
      <p:grpSpPr>
        <a:xfrm>
          <a:off x="0" y="0"/>
          <a:ext cx="0" cy="0"/>
          <a:chOff x="0" y="0"/>
          <a:chExt cx="0" cy="0"/>
        </a:xfrm>
      </p:grpSpPr>
      <p:sp>
        <p:nvSpPr>
          <p:cNvPr id="138" name="Google Shape;138;p22"/>
          <p:cNvSpPr txBox="1"/>
          <p:nvPr>
            <p:ph type="title"/>
          </p:nvPr>
        </p:nvSpPr>
        <p:spPr>
          <a:xfrm>
            <a:off x="504000" y="504000"/>
            <a:ext cx="8136000" cy="3504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000078"/>
              </a:buClr>
              <a:buSzPts val="2400"/>
              <a:buFont typeface="Arial"/>
              <a:buNone/>
              <a:defRPr b="1" i="0" sz="2400" u="none" cap="none" strike="noStrike">
                <a:solidFill>
                  <a:srgbClr val="00007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39" name="Google Shape;139;p22"/>
          <p:cNvSpPr txBox="1"/>
          <p:nvPr>
            <p:ph idx="1" type="body"/>
          </p:nvPr>
        </p:nvSpPr>
        <p:spPr>
          <a:xfrm>
            <a:off x="504000" y="1317198"/>
            <a:ext cx="2593500" cy="1642800"/>
          </a:xfrm>
          <a:prstGeom prst="rect">
            <a:avLst/>
          </a:prstGeom>
          <a:noFill/>
          <a:ln>
            <a:noFill/>
          </a:ln>
        </p:spPr>
        <p:txBody>
          <a:bodyPr anchorCtr="0" anchor="t" bIns="0" lIns="0" spcFirstLastPara="1" rIns="0" wrap="square" tIns="0">
            <a:noAutofit/>
          </a:bodyPr>
          <a:lstStyle>
            <a:lvl1pPr indent="-228600" lvl="0" marL="457200" marR="0" rtl="0" algn="l">
              <a:lnSpc>
                <a:spcPct val="142857"/>
              </a:lnSpc>
              <a:spcBef>
                <a:spcPts val="280"/>
              </a:spcBef>
              <a:spcAft>
                <a:spcPts val="0"/>
              </a:spcAft>
              <a:buClr>
                <a:srgbClr val="000078"/>
              </a:buClr>
              <a:buSzPts val="1400"/>
              <a:buFont typeface="Arial"/>
              <a:buNone/>
              <a:defRPr b="0" i="0" sz="1400" u="none" cap="none" strike="noStrike">
                <a:solidFill>
                  <a:srgbClr val="000078"/>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40" name="Google Shape;140;p22"/>
          <p:cNvSpPr txBox="1"/>
          <p:nvPr>
            <p:ph idx="2" type="body"/>
          </p:nvPr>
        </p:nvSpPr>
        <p:spPr>
          <a:xfrm>
            <a:off x="6052314" y="1317198"/>
            <a:ext cx="2587800" cy="1642800"/>
          </a:xfrm>
          <a:prstGeom prst="rect">
            <a:avLst/>
          </a:prstGeom>
          <a:noFill/>
          <a:ln>
            <a:noFill/>
          </a:ln>
        </p:spPr>
        <p:txBody>
          <a:bodyPr anchorCtr="0" anchor="t" bIns="0" lIns="0" spcFirstLastPara="1" rIns="0" wrap="square" tIns="0">
            <a:noAutofit/>
          </a:bodyPr>
          <a:lstStyle>
            <a:lvl1pPr indent="-228600" lvl="0" marL="457200" marR="0" rtl="0" algn="l">
              <a:lnSpc>
                <a:spcPct val="142857"/>
              </a:lnSpc>
              <a:spcBef>
                <a:spcPts val="280"/>
              </a:spcBef>
              <a:spcAft>
                <a:spcPts val="0"/>
              </a:spcAft>
              <a:buClr>
                <a:srgbClr val="000078"/>
              </a:buClr>
              <a:buSzPts val="1400"/>
              <a:buFont typeface="Arial"/>
              <a:buNone/>
              <a:defRPr b="0" i="0" sz="1400" u="none" cap="none" strike="noStrike">
                <a:solidFill>
                  <a:srgbClr val="000078"/>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41" name="Google Shape;141;p22"/>
          <p:cNvSpPr txBox="1"/>
          <p:nvPr>
            <p:ph idx="3" type="body"/>
          </p:nvPr>
        </p:nvSpPr>
        <p:spPr>
          <a:xfrm>
            <a:off x="3274767" y="1317198"/>
            <a:ext cx="2591400" cy="1642800"/>
          </a:xfrm>
          <a:prstGeom prst="rect">
            <a:avLst/>
          </a:prstGeom>
          <a:noFill/>
          <a:ln>
            <a:noFill/>
          </a:ln>
        </p:spPr>
        <p:txBody>
          <a:bodyPr anchorCtr="0" anchor="t" bIns="0" lIns="0" spcFirstLastPara="1" rIns="0" wrap="square" tIns="0">
            <a:noAutofit/>
          </a:bodyPr>
          <a:lstStyle>
            <a:lvl1pPr indent="-228600" lvl="0" marL="457200" marR="0" rtl="0" algn="l">
              <a:lnSpc>
                <a:spcPct val="142857"/>
              </a:lnSpc>
              <a:spcBef>
                <a:spcPts val="280"/>
              </a:spcBef>
              <a:spcAft>
                <a:spcPts val="0"/>
              </a:spcAft>
              <a:buClr>
                <a:srgbClr val="000078"/>
              </a:buClr>
              <a:buSzPts val="1400"/>
              <a:buFont typeface="Arial"/>
              <a:buNone/>
              <a:defRPr b="0" i="0" sz="1400" u="none" cap="none" strike="noStrike">
                <a:solidFill>
                  <a:srgbClr val="000078"/>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42" name="Google Shape;142;p22"/>
          <p:cNvSpPr txBox="1"/>
          <p:nvPr>
            <p:ph idx="4" type="body"/>
          </p:nvPr>
        </p:nvSpPr>
        <p:spPr>
          <a:xfrm>
            <a:off x="504000" y="3147814"/>
            <a:ext cx="2593500" cy="1642800"/>
          </a:xfrm>
          <a:prstGeom prst="rect">
            <a:avLst/>
          </a:prstGeom>
          <a:noFill/>
          <a:ln>
            <a:noFill/>
          </a:ln>
        </p:spPr>
        <p:txBody>
          <a:bodyPr anchorCtr="0" anchor="t" bIns="0" lIns="0" spcFirstLastPara="1" rIns="0" wrap="square" tIns="0">
            <a:noAutofit/>
          </a:bodyPr>
          <a:lstStyle>
            <a:lvl1pPr indent="-228600" lvl="0" marL="457200" marR="0" rtl="0" algn="l">
              <a:lnSpc>
                <a:spcPct val="142857"/>
              </a:lnSpc>
              <a:spcBef>
                <a:spcPts val="280"/>
              </a:spcBef>
              <a:spcAft>
                <a:spcPts val="0"/>
              </a:spcAft>
              <a:buClr>
                <a:srgbClr val="000078"/>
              </a:buClr>
              <a:buSzPts val="1400"/>
              <a:buFont typeface="Arial"/>
              <a:buNone/>
              <a:defRPr b="0" i="0" sz="1400" u="none" cap="none" strike="noStrike">
                <a:solidFill>
                  <a:srgbClr val="000078"/>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43" name="Google Shape;143;p22"/>
          <p:cNvSpPr txBox="1"/>
          <p:nvPr>
            <p:ph idx="5" type="body"/>
          </p:nvPr>
        </p:nvSpPr>
        <p:spPr>
          <a:xfrm>
            <a:off x="6052314" y="3147814"/>
            <a:ext cx="2587800" cy="1642800"/>
          </a:xfrm>
          <a:prstGeom prst="rect">
            <a:avLst/>
          </a:prstGeom>
          <a:noFill/>
          <a:ln>
            <a:noFill/>
          </a:ln>
        </p:spPr>
        <p:txBody>
          <a:bodyPr anchorCtr="0" anchor="t" bIns="0" lIns="0" spcFirstLastPara="1" rIns="0" wrap="square" tIns="0">
            <a:noAutofit/>
          </a:bodyPr>
          <a:lstStyle>
            <a:lvl1pPr indent="-228600" lvl="0" marL="457200" marR="0" rtl="0" algn="l">
              <a:lnSpc>
                <a:spcPct val="142857"/>
              </a:lnSpc>
              <a:spcBef>
                <a:spcPts val="280"/>
              </a:spcBef>
              <a:spcAft>
                <a:spcPts val="0"/>
              </a:spcAft>
              <a:buClr>
                <a:srgbClr val="000078"/>
              </a:buClr>
              <a:buSzPts val="1400"/>
              <a:buFont typeface="Arial"/>
              <a:buNone/>
              <a:defRPr b="0" i="0" sz="1400" u="none" cap="none" strike="noStrike">
                <a:solidFill>
                  <a:srgbClr val="000078"/>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44" name="Google Shape;144;p22"/>
          <p:cNvSpPr txBox="1"/>
          <p:nvPr>
            <p:ph idx="6" type="body"/>
          </p:nvPr>
        </p:nvSpPr>
        <p:spPr>
          <a:xfrm>
            <a:off x="3274767" y="3147814"/>
            <a:ext cx="2591400" cy="1642800"/>
          </a:xfrm>
          <a:prstGeom prst="rect">
            <a:avLst/>
          </a:prstGeom>
          <a:noFill/>
          <a:ln>
            <a:noFill/>
          </a:ln>
        </p:spPr>
        <p:txBody>
          <a:bodyPr anchorCtr="0" anchor="t" bIns="0" lIns="0" spcFirstLastPara="1" rIns="0" wrap="square" tIns="0">
            <a:noAutofit/>
          </a:bodyPr>
          <a:lstStyle>
            <a:lvl1pPr indent="-228600" lvl="0" marL="457200" marR="0" rtl="0" algn="l">
              <a:lnSpc>
                <a:spcPct val="142857"/>
              </a:lnSpc>
              <a:spcBef>
                <a:spcPts val="280"/>
              </a:spcBef>
              <a:spcAft>
                <a:spcPts val="0"/>
              </a:spcAft>
              <a:buClr>
                <a:srgbClr val="000078"/>
              </a:buClr>
              <a:buSzPts val="1400"/>
              <a:buFont typeface="Arial"/>
              <a:buNone/>
              <a:defRPr b="0" i="0" sz="1400" u="none" cap="none" strike="noStrike">
                <a:solidFill>
                  <a:srgbClr val="000078"/>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cxnSp>
        <p:nvCxnSpPr>
          <p:cNvPr id="145" name="Google Shape;145;p22"/>
          <p:cNvCxnSpPr/>
          <p:nvPr/>
        </p:nvCxnSpPr>
        <p:spPr>
          <a:xfrm>
            <a:off x="504000" y="1263709"/>
            <a:ext cx="2593500" cy="0"/>
          </a:xfrm>
          <a:prstGeom prst="straightConnector1">
            <a:avLst/>
          </a:prstGeom>
          <a:noFill/>
          <a:ln cap="flat" cmpd="sng" w="38100">
            <a:solidFill>
              <a:srgbClr val="2DEEFF"/>
            </a:solidFill>
            <a:prstDash val="solid"/>
            <a:round/>
            <a:headEnd len="sm" w="sm" type="none"/>
            <a:tailEnd len="sm" w="sm" type="none"/>
          </a:ln>
        </p:spPr>
      </p:cxnSp>
      <p:cxnSp>
        <p:nvCxnSpPr>
          <p:cNvPr id="146" name="Google Shape;146;p22"/>
          <p:cNvCxnSpPr/>
          <p:nvPr/>
        </p:nvCxnSpPr>
        <p:spPr>
          <a:xfrm>
            <a:off x="3275856" y="1263709"/>
            <a:ext cx="2593500" cy="0"/>
          </a:xfrm>
          <a:prstGeom prst="straightConnector1">
            <a:avLst/>
          </a:prstGeom>
          <a:noFill/>
          <a:ln cap="flat" cmpd="sng" w="38100">
            <a:solidFill>
              <a:srgbClr val="2DEEFF"/>
            </a:solidFill>
            <a:prstDash val="solid"/>
            <a:round/>
            <a:headEnd len="sm" w="sm" type="none"/>
            <a:tailEnd len="sm" w="sm" type="none"/>
          </a:ln>
        </p:spPr>
      </p:cxnSp>
      <p:cxnSp>
        <p:nvCxnSpPr>
          <p:cNvPr id="147" name="Google Shape;147;p22"/>
          <p:cNvCxnSpPr/>
          <p:nvPr/>
        </p:nvCxnSpPr>
        <p:spPr>
          <a:xfrm>
            <a:off x="6036583" y="1263709"/>
            <a:ext cx="2593500" cy="0"/>
          </a:xfrm>
          <a:prstGeom prst="straightConnector1">
            <a:avLst/>
          </a:prstGeom>
          <a:noFill/>
          <a:ln cap="flat" cmpd="sng" w="38100">
            <a:solidFill>
              <a:srgbClr val="2DEEFF"/>
            </a:solidFill>
            <a:prstDash val="solid"/>
            <a:round/>
            <a:headEnd len="sm" w="sm" type="none"/>
            <a:tailEnd len="sm" w="sm" type="none"/>
          </a:ln>
        </p:spPr>
      </p:cxn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cepte A">
  <p:cSld name="Concepte A">
    <p:bg>
      <p:bgPr>
        <a:solidFill>
          <a:srgbClr val="73EDFF"/>
        </a:solidFill>
      </p:bgPr>
    </p:bg>
    <p:spTree>
      <p:nvGrpSpPr>
        <p:cNvPr id="148" name="Shape 148"/>
        <p:cNvGrpSpPr/>
        <p:nvPr/>
      </p:nvGrpSpPr>
      <p:grpSpPr>
        <a:xfrm>
          <a:off x="0" y="0"/>
          <a:ext cx="0" cy="0"/>
          <a:chOff x="0" y="0"/>
          <a:chExt cx="0" cy="0"/>
        </a:xfrm>
      </p:grpSpPr>
      <p:sp>
        <p:nvSpPr>
          <p:cNvPr id="149" name="Google Shape;149;p23"/>
          <p:cNvSpPr txBox="1"/>
          <p:nvPr>
            <p:ph type="title"/>
          </p:nvPr>
        </p:nvSpPr>
        <p:spPr>
          <a:xfrm>
            <a:off x="504000" y="503999"/>
            <a:ext cx="8136000" cy="973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000078"/>
              </a:buClr>
              <a:buSzPts val="7200"/>
              <a:buFont typeface="Arial"/>
              <a:buNone/>
              <a:defRPr b="1" i="0" sz="7200" u="none" cap="none" strike="noStrike">
                <a:solidFill>
                  <a:srgbClr val="00007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cepte B">
  <p:cSld name="Concepte B">
    <p:spTree>
      <p:nvGrpSpPr>
        <p:cNvPr id="150" name="Shape 150"/>
        <p:cNvGrpSpPr/>
        <p:nvPr/>
      </p:nvGrpSpPr>
      <p:grpSpPr>
        <a:xfrm>
          <a:off x="0" y="0"/>
          <a:ext cx="0" cy="0"/>
          <a:chOff x="0" y="0"/>
          <a:chExt cx="0" cy="0"/>
        </a:xfrm>
      </p:grpSpPr>
      <p:sp>
        <p:nvSpPr>
          <p:cNvPr id="151" name="Google Shape;151;p24"/>
          <p:cNvSpPr/>
          <p:nvPr>
            <p:ph idx="2" type="pic"/>
          </p:nvPr>
        </p:nvSpPr>
        <p:spPr>
          <a:xfrm>
            <a:off x="-51317" y="-57711"/>
            <a:ext cx="9301200" cy="5303700"/>
          </a:xfrm>
          <a:prstGeom prst="rect">
            <a:avLst/>
          </a:prstGeom>
          <a:noFill/>
          <a:ln>
            <a:noFill/>
          </a:ln>
        </p:spPr>
        <p:txBody>
          <a:bodyPr anchorCtr="0" anchor="ctr" bIns="45700" lIns="91425" spcFirstLastPara="1" rIns="91425" wrap="square" tIns="45700">
            <a:noAutofit/>
          </a:bodyPr>
          <a:lstStyle>
            <a:lvl1pPr lvl="0" marR="0" rtl="0" algn="ctr">
              <a:lnSpc>
                <a:spcPct val="300000"/>
              </a:lnSpc>
              <a:spcBef>
                <a:spcPts val="28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1pPr>
            <a:lvl2pPr lvl="1" marR="0" rtl="0" algn="l">
              <a:lnSpc>
                <a:spcPct val="100000"/>
              </a:lnSpc>
              <a:spcBef>
                <a:spcPts val="56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48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4pPr>
            <a:lvl5pPr lvl="4"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5pPr>
            <a:lvl6pPr lvl="5"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6pPr>
            <a:lvl7pPr lvl="6"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7pPr>
            <a:lvl8pPr lvl="7"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8pPr>
            <a:lvl9pPr lvl="8"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9pPr>
          </a:lstStyle>
          <a:p/>
        </p:txBody>
      </p:sp>
      <p:sp>
        <p:nvSpPr>
          <p:cNvPr id="152" name="Google Shape;152;p24"/>
          <p:cNvSpPr txBox="1"/>
          <p:nvPr>
            <p:ph type="title"/>
          </p:nvPr>
        </p:nvSpPr>
        <p:spPr>
          <a:xfrm>
            <a:off x="504000" y="503999"/>
            <a:ext cx="8136000" cy="13104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chemeClr val="lt1"/>
              </a:buClr>
              <a:buSzPts val="4800"/>
              <a:buFont typeface="Arial"/>
              <a:buNone/>
              <a:defRPr b="1" i="0" sz="48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cepte C">
  <p:cSld name="Concepte C">
    <p:bg>
      <p:bgPr>
        <a:solidFill>
          <a:srgbClr val="000078"/>
        </a:solidFill>
      </p:bgPr>
    </p:bg>
    <p:spTree>
      <p:nvGrpSpPr>
        <p:cNvPr id="153" name="Shape 153"/>
        <p:cNvGrpSpPr/>
        <p:nvPr/>
      </p:nvGrpSpPr>
      <p:grpSpPr>
        <a:xfrm>
          <a:off x="0" y="0"/>
          <a:ext cx="0" cy="0"/>
          <a:chOff x="0" y="0"/>
          <a:chExt cx="0" cy="0"/>
        </a:xfrm>
      </p:grpSpPr>
      <p:sp>
        <p:nvSpPr>
          <p:cNvPr id="154" name="Google Shape;154;p25"/>
          <p:cNvSpPr txBox="1"/>
          <p:nvPr>
            <p:ph type="title"/>
          </p:nvPr>
        </p:nvSpPr>
        <p:spPr>
          <a:xfrm>
            <a:off x="504000" y="503999"/>
            <a:ext cx="8136000" cy="13104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chemeClr val="lt1"/>
              </a:buClr>
              <a:buSzPts val="4800"/>
              <a:buFont typeface="Arial"/>
              <a:buNone/>
              <a:defRPr b="1" i="0" sz="48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squemes A">
  <p:cSld name="Esquemes A">
    <p:spTree>
      <p:nvGrpSpPr>
        <p:cNvPr id="155" name="Shape 155"/>
        <p:cNvGrpSpPr/>
        <p:nvPr/>
      </p:nvGrpSpPr>
      <p:grpSpPr>
        <a:xfrm>
          <a:off x="0" y="0"/>
          <a:ext cx="0" cy="0"/>
          <a:chOff x="0" y="0"/>
          <a:chExt cx="0" cy="0"/>
        </a:xfrm>
      </p:grpSpPr>
      <p:sp>
        <p:nvSpPr>
          <p:cNvPr id="156" name="Google Shape;156;p26"/>
          <p:cNvSpPr txBox="1"/>
          <p:nvPr>
            <p:ph type="title"/>
          </p:nvPr>
        </p:nvSpPr>
        <p:spPr>
          <a:xfrm>
            <a:off x="504000" y="504000"/>
            <a:ext cx="8136000" cy="388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000078"/>
              </a:buClr>
              <a:buSzPts val="2400"/>
              <a:buFont typeface="Arial"/>
              <a:buNone/>
              <a:defRPr b="1" i="0" sz="2400" u="none" cap="none" strike="noStrike">
                <a:solidFill>
                  <a:srgbClr val="00007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squemes B">
  <p:cSld name="Esquemes B">
    <p:bg>
      <p:bgPr>
        <a:solidFill>
          <a:srgbClr val="000078"/>
        </a:solidFill>
      </p:bgPr>
    </p:bg>
    <p:spTree>
      <p:nvGrpSpPr>
        <p:cNvPr id="157" name="Shape 157"/>
        <p:cNvGrpSpPr/>
        <p:nvPr/>
      </p:nvGrpSpPr>
      <p:grpSpPr>
        <a:xfrm>
          <a:off x="0" y="0"/>
          <a:ext cx="0" cy="0"/>
          <a:chOff x="0" y="0"/>
          <a:chExt cx="0" cy="0"/>
        </a:xfrm>
      </p:grpSpPr>
      <p:sp>
        <p:nvSpPr>
          <p:cNvPr id="158" name="Google Shape;158;p27"/>
          <p:cNvSpPr txBox="1"/>
          <p:nvPr>
            <p:ph type="title"/>
          </p:nvPr>
        </p:nvSpPr>
        <p:spPr>
          <a:xfrm>
            <a:off x="504000" y="504000"/>
            <a:ext cx="8136000" cy="4119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chemeClr val="lt1"/>
              </a:buClr>
              <a:buSzPts val="2400"/>
              <a:buFont typeface="Arial"/>
              <a:buNone/>
              <a:defRPr b="1" i="0" sz="2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squemes C">
  <p:cSld name="Esquemes C">
    <p:spTree>
      <p:nvGrpSpPr>
        <p:cNvPr id="159" name="Shape 159"/>
        <p:cNvGrpSpPr/>
        <p:nvPr/>
      </p:nvGrpSpPr>
      <p:grpSpPr>
        <a:xfrm>
          <a:off x="0" y="0"/>
          <a:ext cx="0" cy="0"/>
          <a:chOff x="0" y="0"/>
          <a:chExt cx="0" cy="0"/>
        </a:xfrm>
      </p:grpSpPr>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àfiques A">
  <p:cSld name="Gràfiques A">
    <p:spTree>
      <p:nvGrpSpPr>
        <p:cNvPr id="160" name="Shape 160"/>
        <p:cNvGrpSpPr/>
        <p:nvPr/>
      </p:nvGrpSpPr>
      <p:grpSpPr>
        <a:xfrm>
          <a:off x="0" y="0"/>
          <a:ext cx="0" cy="0"/>
          <a:chOff x="0" y="0"/>
          <a:chExt cx="0" cy="0"/>
        </a:xfrm>
      </p:grpSpPr>
      <p:sp>
        <p:nvSpPr>
          <p:cNvPr id="161" name="Google Shape;161;p29"/>
          <p:cNvSpPr txBox="1"/>
          <p:nvPr>
            <p:ph type="title"/>
          </p:nvPr>
        </p:nvSpPr>
        <p:spPr>
          <a:xfrm>
            <a:off x="504000" y="504000"/>
            <a:ext cx="8136000" cy="388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000078"/>
              </a:buClr>
              <a:buSzPts val="2400"/>
              <a:buFont typeface="Arial"/>
              <a:buNone/>
              <a:defRPr b="1" i="0" sz="2400" u="none" cap="none" strike="noStrike">
                <a:solidFill>
                  <a:srgbClr val="00007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àfiques B">
  <p:cSld name="Gràfiques B">
    <p:bg>
      <p:bgPr>
        <a:solidFill>
          <a:srgbClr val="000078"/>
        </a:solidFill>
      </p:bgPr>
    </p:bg>
    <p:spTree>
      <p:nvGrpSpPr>
        <p:cNvPr id="162" name="Shape 162"/>
        <p:cNvGrpSpPr/>
        <p:nvPr/>
      </p:nvGrpSpPr>
      <p:grpSpPr>
        <a:xfrm>
          <a:off x="0" y="0"/>
          <a:ext cx="0" cy="0"/>
          <a:chOff x="0" y="0"/>
          <a:chExt cx="0" cy="0"/>
        </a:xfrm>
      </p:grpSpPr>
      <p:sp>
        <p:nvSpPr>
          <p:cNvPr id="163" name="Google Shape;163;p30"/>
          <p:cNvSpPr txBox="1"/>
          <p:nvPr>
            <p:ph type="title"/>
          </p:nvPr>
        </p:nvSpPr>
        <p:spPr>
          <a:xfrm>
            <a:off x="504000" y="504000"/>
            <a:ext cx="8136000" cy="4041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chemeClr val="lt1"/>
              </a:buClr>
              <a:buSzPts val="2400"/>
              <a:buFont typeface="Arial"/>
              <a:buNone/>
              <a:defRPr b="1" i="0" sz="2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64" name="Google Shape;164;p30"/>
          <p:cNvSpPr txBox="1"/>
          <p:nvPr>
            <p:ph idx="1" type="body"/>
          </p:nvPr>
        </p:nvSpPr>
        <p:spPr>
          <a:xfrm>
            <a:off x="504000" y="1317197"/>
            <a:ext cx="2593500" cy="3370500"/>
          </a:xfrm>
          <a:prstGeom prst="rect">
            <a:avLst/>
          </a:prstGeom>
          <a:noFill/>
          <a:ln>
            <a:noFill/>
          </a:ln>
        </p:spPr>
        <p:txBody>
          <a:bodyPr anchorCtr="0" anchor="t" bIns="0" lIns="0" spcFirstLastPara="1" rIns="0" wrap="square" tIns="0">
            <a:noAutofit/>
          </a:bodyPr>
          <a:lstStyle>
            <a:lvl1pPr indent="-228600" lvl="0" marL="457200" marR="0" rtl="0" algn="l">
              <a:lnSpc>
                <a:spcPct val="142857"/>
              </a:lnSpc>
              <a:spcBef>
                <a:spcPts val="28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ortada C">
  <p:cSld name="Portada C">
    <p:bg>
      <p:bgPr>
        <a:solidFill>
          <a:schemeClr val="lt1"/>
        </a:solidFill>
      </p:bgPr>
    </p:bg>
    <p:spTree>
      <p:nvGrpSpPr>
        <p:cNvPr id="24" name="Shape 24"/>
        <p:cNvGrpSpPr/>
        <p:nvPr/>
      </p:nvGrpSpPr>
      <p:grpSpPr>
        <a:xfrm>
          <a:off x="0" y="0"/>
          <a:ext cx="0" cy="0"/>
          <a:chOff x="0" y="0"/>
          <a:chExt cx="0" cy="0"/>
        </a:xfrm>
      </p:grpSpPr>
      <p:cxnSp>
        <p:nvCxnSpPr>
          <p:cNvPr id="25" name="Google Shape;25;p4"/>
          <p:cNvCxnSpPr/>
          <p:nvPr/>
        </p:nvCxnSpPr>
        <p:spPr>
          <a:xfrm>
            <a:off x="517674" y="2462434"/>
            <a:ext cx="2880000" cy="0"/>
          </a:xfrm>
          <a:prstGeom prst="straightConnector1">
            <a:avLst/>
          </a:prstGeom>
          <a:noFill/>
          <a:ln cap="flat" cmpd="sng" w="31750">
            <a:solidFill>
              <a:schemeClr val="lt1"/>
            </a:solidFill>
            <a:prstDash val="solid"/>
            <a:round/>
            <a:headEnd len="sm" w="sm" type="none"/>
            <a:tailEnd len="sm" w="sm" type="none"/>
          </a:ln>
        </p:spPr>
      </p:cxnSp>
      <p:sp>
        <p:nvSpPr>
          <p:cNvPr id="26" name="Google Shape;26;p4"/>
          <p:cNvSpPr/>
          <p:nvPr/>
        </p:nvSpPr>
        <p:spPr>
          <a:xfrm>
            <a:off x="192881" y="174930"/>
            <a:ext cx="4617300" cy="3240600"/>
          </a:xfrm>
          <a:prstGeom prst="rect">
            <a:avLst/>
          </a:prstGeom>
          <a:solidFill>
            <a:srgbClr val="02006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2006A"/>
              </a:solidFill>
              <a:latin typeface="Arial"/>
              <a:ea typeface="Arial"/>
              <a:cs typeface="Arial"/>
              <a:sym typeface="Arial"/>
            </a:endParaRPr>
          </a:p>
        </p:txBody>
      </p:sp>
      <p:sp>
        <p:nvSpPr>
          <p:cNvPr id="27" name="Google Shape;27;p4"/>
          <p:cNvSpPr txBox="1"/>
          <p:nvPr>
            <p:ph type="ctrTitle"/>
          </p:nvPr>
        </p:nvSpPr>
        <p:spPr>
          <a:xfrm>
            <a:off x="422785" y="459941"/>
            <a:ext cx="3561300" cy="1102500"/>
          </a:xfrm>
          <a:prstGeom prst="rect">
            <a:avLst/>
          </a:prstGeom>
          <a:noFill/>
          <a:ln>
            <a:noFill/>
          </a:ln>
        </p:spPr>
        <p:txBody>
          <a:bodyPr anchorCtr="0" anchor="t" bIns="0" lIns="0" spcFirstLastPara="1" rIns="0" wrap="square" tIns="0">
            <a:noAutofit/>
          </a:bodyPr>
          <a:lstStyle>
            <a:lvl1pPr lvl="0" marR="0" rtl="0" algn="l">
              <a:lnSpc>
                <a:spcPct val="93750"/>
              </a:lnSpc>
              <a:spcBef>
                <a:spcPts val="0"/>
              </a:spcBef>
              <a:spcAft>
                <a:spcPts val="0"/>
              </a:spcAft>
              <a:buClr>
                <a:schemeClr val="lt1"/>
              </a:buClr>
              <a:buSzPts val="4800"/>
              <a:buFont typeface="Arial"/>
              <a:buNone/>
              <a:defRPr b="1" i="0" sz="48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28" name="Google Shape;28;p4"/>
          <p:cNvSpPr/>
          <p:nvPr/>
        </p:nvSpPr>
        <p:spPr>
          <a:xfrm>
            <a:off x="192881" y="3612675"/>
            <a:ext cx="4617300" cy="1340700"/>
          </a:xfrm>
          <a:prstGeom prst="rect">
            <a:avLst/>
          </a:prstGeom>
          <a:solidFill>
            <a:srgbClr val="73ED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9" name="Google Shape;29;p4"/>
          <p:cNvSpPr txBox="1"/>
          <p:nvPr>
            <p:ph idx="1" type="subTitle"/>
          </p:nvPr>
        </p:nvSpPr>
        <p:spPr>
          <a:xfrm>
            <a:off x="422785" y="3832909"/>
            <a:ext cx="2460300" cy="655500"/>
          </a:xfrm>
          <a:prstGeom prst="rect">
            <a:avLst/>
          </a:prstGeom>
          <a:noFill/>
          <a:ln>
            <a:noFill/>
          </a:ln>
        </p:spPr>
        <p:txBody>
          <a:bodyPr anchorCtr="0" anchor="t" bIns="0" lIns="0" spcFirstLastPara="1" rIns="0" wrap="square" tIns="0">
            <a:noAutofit/>
          </a:bodyPr>
          <a:lstStyle>
            <a:lvl1pPr lvl="0" marR="0" rtl="0" algn="l">
              <a:lnSpc>
                <a:spcPct val="90000"/>
              </a:lnSpc>
              <a:spcBef>
                <a:spcPts val="320"/>
              </a:spcBef>
              <a:spcAft>
                <a:spcPts val="0"/>
              </a:spcAft>
              <a:buClr>
                <a:srgbClr val="000078"/>
              </a:buClr>
              <a:buSzPts val="1600"/>
              <a:buFont typeface="Arial"/>
              <a:buNone/>
              <a:defRPr b="0" i="0" sz="1600" u="none" cap="none" strike="noStrike">
                <a:solidFill>
                  <a:srgbClr val="000078"/>
                </a:solidFill>
                <a:latin typeface="Arial"/>
                <a:ea typeface="Arial"/>
                <a:cs typeface="Arial"/>
                <a:sym typeface="Arial"/>
              </a:defRPr>
            </a:lvl1pPr>
            <a:lvl2pPr lvl="1" marR="0" rtl="0" algn="ctr">
              <a:lnSpc>
                <a:spcPct val="100000"/>
              </a:lnSpc>
              <a:spcBef>
                <a:spcPts val="560"/>
              </a:spcBef>
              <a:spcAft>
                <a:spcPts val="0"/>
              </a:spcAft>
              <a:buClr>
                <a:srgbClr val="8888A7"/>
              </a:buClr>
              <a:buSzPts val="2800"/>
              <a:buFont typeface="Arial"/>
              <a:buNone/>
              <a:defRPr b="0" i="0" sz="2800" u="none" cap="none" strike="noStrike">
                <a:solidFill>
                  <a:srgbClr val="8888A7"/>
                </a:solidFill>
                <a:latin typeface="Arial"/>
                <a:ea typeface="Arial"/>
                <a:cs typeface="Arial"/>
                <a:sym typeface="Arial"/>
              </a:defRPr>
            </a:lvl2pPr>
            <a:lvl3pPr lvl="2" marR="0" rtl="0" algn="ctr">
              <a:lnSpc>
                <a:spcPct val="100000"/>
              </a:lnSpc>
              <a:spcBef>
                <a:spcPts val="480"/>
              </a:spcBef>
              <a:spcAft>
                <a:spcPts val="0"/>
              </a:spcAft>
              <a:buClr>
                <a:srgbClr val="8888A7"/>
              </a:buClr>
              <a:buSzPts val="2400"/>
              <a:buFont typeface="Arial"/>
              <a:buNone/>
              <a:defRPr b="0" i="0" sz="2400" u="none" cap="none" strike="noStrike">
                <a:solidFill>
                  <a:srgbClr val="8888A7"/>
                </a:solidFill>
                <a:latin typeface="Arial"/>
                <a:ea typeface="Arial"/>
                <a:cs typeface="Arial"/>
                <a:sym typeface="Arial"/>
              </a:defRPr>
            </a:lvl3pPr>
            <a:lvl4pPr lvl="3" marR="0" rtl="0" algn="ctr">
              <a:lnSpc>
                <a:spcPct val="100000"/>
              </a:lnSpc>
              <a:spcBef>
                <a:spcPts val="400"/>
              </a:spcBef>
              <a:spcAft>
                <a:spcPts val="0"/>
              </a:spcAft>
              <a:buClr>
                <a:srgbClr val="8888A7"/>
              </a:buClr>
              <a:buSzPts val="2000"/>
              <a:buFont typeface="Arial"/>
              <a:buNone/>
              <a:defRPr b="0" i="0" sz="2000" u="none" cap="none" strike="noStrike">
                <a:solidFill>
                  <a:srgbClr val="8888A7"/>
                </a:solidFill>
                <a:latin typeface="Arial"/>
                <a:ea typeface="Arial"/>
                <a:cs typeface="Arial"/>
                <a:sym typeface="Arial"/>
              </a:defRPr>
            </a:lvl4pPr>
            <a:lvl5pPr lvl="4" marR="0" rtl="0" algn="ctr">
              <a:lnSpc>
                <a:spcPct val="100000"/>
              </a:lnSpc>
              <a:spcBef>
                <a:spcPts val="400"/>
              </a:spcBef>
              <a:spcAft>
                <a:spcPts val="0"/>
              </a:spcAft>
              <a:buClr>
                <a:srgbClr val="8888A7"/>
              </a:buClr>
              <a:buSzPts val="2000"/>
              <a:buFont typeface="Arial"/>
              <a:buNone/>
              <a:defRPr b="0" i="0" sz="2000" u="none" cap="none" strike="noStrike">
                <a:solidFill>
                  <a:srgbClr val="8888A7"/>
                </a:solidFill>
                <a:latin typeface="Arial"/>
                <a:ea typeface="Arial"/>
                <a:cs typeface="Arial"/>
                <a:sym typeface="Arial"/>
              </a:defRPr>
            </a:lvl5pPr>
            <a:lvl6pPr lvl="5" marR="0" rtl="0" algn="ctr">
              <a:lnSpc>
                <a:spcPct val="100000"/>
              </a:lnSpc>
              <a:spcBef>
                <a:spcPts val="400"/>
              </a:spcBef>
              <a:spcAft>
                <a:spcPts val="0"/>
              </a:spcAft>
              <a:buClr>
                <a:srgbClr val="8888A7"/>
              </a:buClr>
              <a:buSzPts val="2000"/>
              <a:buFont typeface="Arial"/>
              <a:buNone/>
              <a:defRPr b="0" i="0" sz="2000" u="none" cap="none" strike="noStrike">
                <a:solidFill>
                  <a:srgbClr val="8888A7"/>
                </a:solidFill>
                <a:latin typeface="Arial"/>
                <a:ea typeface="Arial"/>
                <a:cs typeface="Arial"/>
                <a:sym typeface="Arial"/>
              </a:defRPr>
            </a:lvl6pPr>
            <a:lvl7pPr lvl="6" marR="0" rtl="0" algn="ctr">
              <a:lnSpc>
                <a:spcPct val="100000"/>
              </a:lnSpc>
              <a:spcBef>
                <a:spcPts val="400"/>
              </a:spcBef>
              <a:spcAft>
                <a:spcPts val="0"/>
              </a:spcAft>
              <a:buClr>
                <a:srgbClr val="8888A7"/>
              </a:buClr>
              <a:buSzPts val="2000"/>
              <a:buFont typeface="Arial"/>
              <a:buNone/>
              <a:defRPr b="0" i="0" sz="2000" u="none" cap="none" strike="noStrike">
                <a:solidFill>
                  <a:srgbClr val="8888A7"/>
                </a:solidFill>
                <a:latin typeface="Arial"/>
                <a:ea typeface="Arial"/>
                <a:cs typeface="Arial"/>
                <a:sym typeface="Arial"/>
              </a:defRPr>
            </a:lvl7pPr>
            <a:lvl8pPr lvl="7" marR="0" rtl="0" algn="ctr">
              <a:lnSpc>
                <a:spcPct val="100000"/>
              </a:lnSpc>
              <a:spcBef>
                <a:spcPts val="400"/>
              </a:spcBef>
              <a:spcAft>
                <a:spcPts val="0"/>
              </a:spcAft>
              <a:buClr>
                <a:srgbClr val="8888A7"/>
              </a:buClr>
              <a:buSzPts val="2000"/>
              <a:buFont typeface="Arial"/>
              <a:buNone/>
              <a:defRPr b="0" i="0" sz="2000" u="none" cap="none" strike="noStrike">
                <a:solidFill>
                  <a:srgbClr val="8888A7"/>
                </a:solidFill>
                <a:latin typeface="Arial"/>
                <a:ea typeface="Arial"/>
                <a:cs typeface="Arial"/>
                <a:sym typeface="Arial"/>
              </a:defRPr>
            </a:lvl8pPr>
            <a:lvl9pPr lvl="8" marR="0" rtl="0" algn="ctr">
              <a:lnSpc>
                <a:spcPct val="100000"/>
              </a:lnSpc>
              <a:spcBef>
                <a:spcPts val="400"/>
              </a:spcBef>
              <a:spcAft>
                <a:spcPts val="0"/>
              </a:spcAft>
              <a:buClr>
                <a:srgbClr val="8888A7"/>
              </a:buClr>
              <a:buSzPts val="2000"/>
              <a:buFont typeface="Arial"/>
              <a:buNone/>
              <a:defRPr b="0" i="0" sz="2000" u="none" cap="none" strike="noStrike">
                <a:solidFill>
                  <a:srgbClr val="8888A7"/>
                </a:solidFill>
                <a:latin typeface="Arial"/>
                <a:ea typeface="Arial"/>
                <a:cs typeface="Arial"/>
                <a:sym typeface="Arial"/>
              </a:defRPr>
            </a:lvl9pPr>
          </a:lstStyle>
          <a:p/>
        </p:txBody>
      </p:sp>
      <p:sp>
        <p:nvSpPr>
          <p:cNvPr id="30" name="Google Shape;30;p4"/>
          <p:cNvSpPr/>
          <p:nvPr/>
        </p:nvSpPr>
        <p:spPr>
          <a:xfrm>
            <a:off x="-1719044" y="-1653239"/>
            <a:ext cx="1444500" cy="1387500"/>
          </a:xfrm>
          <a:prstGeom prst="rect">
            <a:avLst/>
          </a:prstGeom>
          <a:solidFill>
            <a:srgbClr val="73ED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31" name="Google Shape;31;p4"/>
          <p:cNvPicPr preferRelativeResize="0"/>
          <p:nvPr/>
        </p:nvPicPr>
        <p:blipFill rotWithShape="1">
          <a:blip r:embed="rId2">
            <a:alphaModFix/>
          </a:blip>
          <a:srcRect b="0" l="0" r="0" t="0"/>
          <a:stretch/>
        </p:blipFill>
        <p:spPr>
          <a:xfrm>
            <a:off x="-1633636" y="-1654324"/>
            <a:ext cx="1359340" cy="948111"/>
          </a:xfrm>
          <a:prstGeom prst="rect">
            <a:avLst/>
          </a:prstGeom>
          <a:noFill/>
          <a:ln>
            <a:noFill/>
          </a:ln>
        </p:spPr>
      </p:pic>
      <p:pic>
        <p:nvPicPr>
          <p:cNvPr id="32" name="Google Shape;32;p4"/>
          <p:cNvPicPr preferRelativeResize="0"/>
          <p:nvPr/>
        </p:nvPicPr>
        <p:blipFill rotWithShape="1">
          <a:blip r:embed="rId3">
            <a:alphaModFix/>
          </a:blip>
          <a:srcRect b="0" l="0" r="0" t="0"/>
          <a:stretch/>
        </p:blipFill>
        <p:spPr>
          <a:xfrm>
            <a:off x="4135794" y="-958617"/>
            <a:ext cx="1557536" cy="401582"/>
          </a:xfrm>
          <a:prstGeom prst="rect">
            <a:avLst/>
          </a:prstGeom>
          <a:noFill/>
          <a:ln>
            <a:noFill/>
          </a:ln>
        </p:spPr>
      </p:pic>
      <p:sp>
        <p:nvSpPr>
          <p:cNvPr id="33" name="Google Shape;33;p4"/>
          <p:cNvSpPr/>
          <p:nvPr/>
        </p:nvSpPr>
        <p:spPr>
          <a:xfrm>
            <a:off x="5023810" y="1825890"/>
            <a:ext cx="3935700" cy="3127500"/>
          </a:xfrm>
          <a:prstGeom prst="rect">
            <a:avLst/>
          </a:prstGeom>
          <a:solidFill>
            <a:srgbClr val="73EDFF">
              <a:alpha val="4000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4" name="Google Shape;34;p4"/>
          <p:cNvSpPr/>
          <p:nvPr>
            <p:ph idx="2" type="pic"/>
          </p:nvPr>
        </p:nvSpPr>
        <p:spPr>
          <a:xfrm>
            <a:off x="5023810" y="1287121"/>
            <a:ext cx="3935700" cy="3666300"/>
          </a:xfrm>
          <a:prstGeom prst="rect">
            <a:avLst/>
          </a:prstGeom>
          <a:noFill/>
          <a:ln>
            <a:noFill/>
          </a:ln>
        </p:spPr>
        <p:txBody>
          <a:bodyPr anchorCtr="0" anchor="t" bIns="45700" lIns="91425" spcFirstLastPara="1" rIns="91425" wrap="square" tIns="45700">
            <a:noAutofit/>
          </a:bodyPr>
          <a:lstStyle>
            <a:lvl1pPr lvl="0" marR="0" rtl="0" algn="ctr">
              <a:lnSpc>
                <a:spcPct val="300000"/>
              </a:lnSpc>
              <a:spcBef>
                <a:spcPts val="280"/>
              </a:spcBef>
              <a:spcAft>
                <a:spcPts val="0"/>
              </a:spcAft>
              <a:buClr>
                <a:srgbClr val="000078"/>
              </a:buClr>
              <a:buSzPts val="1400"/>
              <a:buFont typeface="Arial"/>
              <a:buNone/>
              <a:defRPr b="0" i="0" sz="1400" u="none" cap="none" strike="noStrike">
                <a:solidFill>
                  <a:srgbClr val="000078"/>
                </a:solidFill>
                <a:latin typeface="Arial"/>
                <a:ea typeface="Arial"/>
                <a:cs typeface="Arial"/>
                <a:sym typeface="Arial"/>
              </a:defRPr>
            </a:lvl1pPr>
            <a:lvl2pPr lvl="1" marR="0" rtl="0" algn="l">
              <a:lnSpc>
                <a:spcPct val="100000"/>
              </a:lnSpc>
              <a:spcBef>
                <a:spcPts val="56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48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4pPr>
            <a:lvl5pPr lvl="4"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5pPr>
            <a:lvl6pPr lvl="5"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6pPr>
            <a:lvl7pPr lvl="6"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7pPr>
            <a:lvl8pPr lvl="7"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8pPr>
            <a:lvl9pPr lvl="8"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9pPr>
          </a:lstStyle>
          <a:p/>
        </p:txBody>
      </p:sp>
      <p:cxnSp>
        <p:nvCxnSpPr>
          <p:cNvPr id="35" name="Google Shape;35;p4"/>
          <p:cNvCxnSpPr/>
          <p:nvPr/>
        </p:nvCxnSpPr>
        <p:spPr>
          <a:xfrm>
            <a:off x="-64141" y="-265708"/>
            <a:ext cx="2248200" cy="0"/>
          </a:xfrm>
          <a:prstGeom prst="straightConnector1">
            <a:avLst/>
          </a:prstGeom>
          <a:noFill/>
          <a:ln cap="flat" cmpd="sng" w="47625">
            <a:solidFill>
              <a:srgbClr val="73EDFF"/>
            </a:solidFill>
            <a:prstDash val="solid"/>
            <a:round/>
            <a:headEnd len="sm" w="sm" type="none"/>
            <a:tailEnd len="sm" w="sm" type="none"/>
          </a:ln>
        </p:spPr>
      </p:cxnSp>
      <p:cxnSp>
        <p:nvCxnSpPr>
          <p:cNvPr id="36" name="Google Shape;36;p4"/>
          <p:cNvCxnSpPr/>
          <p:nvPr/>
        </p:nvCxnSpPr>
        <p:spPr>
          <a:xfrm>
            <a:off x="-64141" y="-1632682"/>
            <a:ext cx="2248200" cy="0"/>
          </a:xfrm>
          <a:prstGeom prst="straightConnector1">
            <a:avLst/>
          </a:prstGeom>
          <a:noFill/>
          <a:ln cap="flat" cmpd="sng" w="47625">
            <a:solidFill>
              <a:srgbClr val="73EDFF"/>
            </a:solidFill>
            <a:prstDash val="solid"/>
            <a:round/>
            <a:headEnd len="sm" w="sm" type="none"/>
            <a:tailEnd len="sm" w="sm" type="none"/>
          </a:ln>
        </p:spPr>
      </p:cxnSp>
      <p:pic>
        <p:nvPicPr>
          <p:cNvPr id="37" name="Google Shape;37;p4"/>
          <p:cNvPicPr preferRelativeResize="0"/>
          <p:nvPr/>
        </p:nvPicPr>
        <p:blipFill rotWithShape="1">
          <a:blip r:embed="rId4">
            <a:alphaModFix/>
          </a:blip>
          <a:srcRect b="0" l="0" r="0" t="0"/>
          <a:stretch/>
        </p:blipFill>
        <p:spPr>
          <a:xfrm>
            <a:off x="-137132" y="-1586162"/>
            <a:ext cx="2202367" cy="670286"/>
          </a:xfrm>
          <a:prstGeom prst="rect">
            <a:avLst/>
          </a:prstGeom>
          <a:noFill/>
          <a:ln>
            <a:noFill/>
          </a:ln>
        </p:spPr>
      </p:pic>
      <p:pic>
        <p:nvPicPr>
          <p:cNvPr descr="logo1.png" id="38" name="Google Shape;38;p4"/>
          <p:cNvPicPr preferRelativeResize="0"/>
          <p:nvPr/>
        </p:nvPicPr>
        <p:blipFill rotWithShape="1">
          <a:blip r:embed="rId5">
            <a:alphaModFix/>
          </a:blip>
          <a:srcRect b="0" l="0" r="0" t="0"/>
          <a:stretch/>
        </p:blipFill>
        <p:spPr>
          <a:xfrm>
            <a:off x="5023810" y="174930"/>
            <a:ext cx="3935813" cy="930749"/>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àfiques C">
  <p:cSld name="Gràfiques C">
    <p:spTree>
      <p:nvGrpSpPr>
        <p:cNvPr id="165" name="Shape 165"/>
        <p:cNvGrpSpPr/>
        <p:nvPr/>
      </p:nvGrpSpPr>
      <p:grpSpPr>
        <a:xfrm>
          <a:off x="0" y="0"/>
          <a:ext cx="0" cy="0"/>
          <a:chOff x="0" y="0"/>
          <a:chExt cx="0" cy="0"/>
        </a:xfrm>
      </p:grpSpPr>
      <p:sp>
        <p:nvSpPr>
          <p:cNvPr id="166" name="Google Shape;166;p31"/>
          <p:cNvSpPr txBox="1"/>
          <p:nvPr>
            <p:ph type="title"/>
          </p:nvPr>
        </p:nvSpPr>
        <p:spPr>
          <a:xfrm>
            <a:off x="504001" y="504000"/>
            <a:ext cx="4502400" cy="3813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000078"/>
              </a:buClr>
              <a:buSzPts val="2400"/>
              <a:buFont typeface="Arial"/>
              <a:buNone/>
              <a:defRPr b="1" i="0" sz="2400" u="none" cap="none" strike="noStrike">
                <a:solidFill>
                  <a:srgbClr val="00007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67" name="Google Shape;167;p31"/>
          <p:cNvSpPr/>
          <p:nvPr>
            <p:ph idx="2" type="pic"/>
          </p:nvPr>
        </p:nvSpPr>
        <p:spPr>
          <a:xfrm>
            <a:off x="5657761" y="504000"/>
            <a:ext cx="2982300" cy="4226400"/>
          </a:xfrm>
          <a:prstGeom prst="rect">
            <a:avLst/>
          </a:prstGeom>
          <a:noFill/>
          <a:ln>
            <a:noFill/>
          </a:ln>
        </p:spPr>
        <p:txBody>
          <a:bodyPr anchorCtr="0" anchor="ctr" bIns="45700" lIns="91425" spcFirstLastPara="1" rIns="91425" wrap="square" tIns="45700">
            <a:noAutofit/>
          </a:bodyPr>
          <a:lstStyle>
            <a:lvl1pPr lvl="0" marR="0" rtl="0" algn="ctr">
              <a:lnSpc>
                <a:spcPct val="300000"/>
              </a:lnSpc>
              <a:spcBef>
                <a:spcPts val="280"/>
              </a:spcBef>
              <a:spcAft>
                <a:spcPts val="0"/>
              </a:spcAft>
              <a:buClr>
                <a:srgbClr val="000078"/>
              </a:buClr>
              <a:buSzPts val="1400"/>
              <a:buFont typeface="Arial"/>
              <a:buNone/>
              <a:defRPr b="0" i="0" sz="1400" u="none" cap="none" strike="noStrike">
                <a:solidFill>
                  <a:srgbClr val="000078"/>
                </a:solidFill>
                <a:latin typeface="Arial"/>
                <a:ea typeface="Arial"/>
                <a:cs typeface="Arial"/>
                <a:sym typeface="Arial"/>
              </a:defRPr>
            </a:lvl1pPr>
            <a:lvl2pPr lvl="1" marR="0" rtl="0" algn="l">
              <a:lnSpc>
                <a:spcPct val="100000"/>
              </a:lnSpc>
              <a:spcBef>
                <a:spcPts val="56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48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4pPr>
            <a:lvl5pPr lvl="4"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5pPr>
            <a:lvl6pPr lvl="5"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6pPr>
            <a:lvl7pPr lvl="6"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7pPr>
            <a:lvl8pPr lvl="7"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8pPr>
            <a:lvl9pPr lvl="8"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des A">
  <p:cSld name="Dades A">
    <p:bg>
      <p:bgPr>
        <a:solidFill>
          <a:srgbClr val="73EDFF"/>
        </a:solidFill>
      </p:bgPr>
    </p:bg>
    <p:spTree>
      <p:nvGrpSpPr>
        <p:cNvPr id="168" name="Shape 168"/>
        <p:cNvGrpSpPr/>
        <p:nvPr/>
      </p:nvGrpSpPr>
      <p:grpSpPr>
        <a:xfrm>
          <a:off x="0" y="0"/>
          <a:ext cx="0" cy="0"/>
          <a:chOff x="0" y="0"/>
          <a:chExt cx="0" cy="0"/>
        </a:xfrm>
      </p:grpSpPr>
      <p:sp>
        <p:nvSpPr>
          <p:cNvPr id="169" name="Google Shape;169;p32"/>
          <p:cNvSpPr txBox="1"/>
          <p:nvPr>
            <p:ph type="title"/>
          </p:nvPr>
        </p:nvSpPr>
        <p:spPr>
          <a:xfrm>
            <a:off x="504000" y="504000"/>
            <a:ext cx="8136000" cy="3582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000078"/>
              </a:buClr>
              <a:buSzPts val="2400"/>
              <a:buFont typeface="Arial"/>
              <a:buNone/>
              <a:defRPr b="1" i="0" sz="2400" u="none" cap="none" strike="noStrike">
                <a:solidFill>
                  <a:srgbClr val="00007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des B">
  <p:cSld name="Dades B">
    <p:spTree>
      <p:nvGrpSpPr>
        <p:cNvPr id="170" name="Shape 170"/>
        <p:cNvGrpSpPr/>
        <p:nvPr/>
      </p:nvGrpSpPr>
      <p:grpSpPr>
        <a:xfrm>
          <a:off x="0" y="0"/>
          <a:ext cx="0" cy="0"/>
          <a:chOff x="0" y="0"/>
          <a:chExt cx="0" cy="0"/>
        </a:xfrm>
      </p:grpSpPr>
      <p:sp>
        <p:nvSpPr>
          <p:cNvPr id="171" name="Google Shape;171;p33"/>
          <p:cNvSpPr/>
          <p:nvPr>
            <p:ph idx="2" type="pic"/>
          </p:nvPr>
        </p:nvSpPr>
        <p:spPr>
          <a:xfrm>
            <a:off x="-51317" y="-57711"/>
            <a:ext cx="9301200" cy="5303700"/>
          </a:xfrm>
          <a:prstGeom prst="rect">
            <a:avLst/>
          </a:prstGeom>
          <a:noFill/>
          <a:ln>
            <a:noFill/>
          </a:ln>
        </p:spPr>
        <p:txBody>
          <a:bodyPr anchorCtr="0" anchor="t" bIns="45700" lIns="91425" spcFirstLastPara="1" rIns="91425" wrap="square" tIns="45700">
            <a:noAutofit/>
          </a:bodyPr>
          <a:lstStyle>
            <a:lvl1pPr lvl="0" marR="0" rtl="0" algn="ctr">
              <a:lnSpc>
                <a:spcPct val="300000"/>
              </a:lnSpc>
              <a:spcBef>
                <a:spcPts val="280"/>
              </a:spcBef>
              <a:spcAft>
                <a:spcPts val="0"/>
              </a:spcAft>
              <a:buClr>
                <a:srgbClr val="000078"/>
              </a:buClr>
              <a:buSzPts val="1400"/>
              <a:buFont typeface="Arial"/>
              <a:buNone/>
              <a:defRPr b="0" i="0" sz="1400" u="none" cap="none" strike="noStrike">
                <a:solidFill>
                  <a:srgbClr val="000078"/>
                </a:solidFill>
                <a:latin typeface="Arial"/>
                <a:ea typeface="Arial"/>
                <a:cs typeface="Arial"/>
                <a:sym typeface="Arial"/>
              </a:defRPr>
            </a:lvl1pPr>
            <a:lvl2pPr lvl="1" marR="0" rtl="0" algn="l">
              <a:lnSpc>
                <a:spcPct val="100000"/>
              </a:lnSpc>
              <a:spcBef>
                <a:spcPts val="56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48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4pPr>
            <a:lvl5pPr lvl="4"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5pPr>
            <a:lvl6pPr lvl="5"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6pPr>
            <a:lvl7pPr lvl="6"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7pPr>
            <a:lvl8pPr lvl="7"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8pPr>
            <a:lvl9pPr lvl="8"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des C">
  <p:cSld name="Dades C">
    <p:bg>
      <p:bgPr>
        <a:solidFill>
          <a:srgbClr val="73EDFF"/>
        </a:solidFill>
      </p:bgPr>
    </p:bg>
    <p:spTree>
      <p:nvGrpSpPr>
        <p:cNvPr id="172" name="Shape 172"/>
        <p:cNvGrpSpPr/>
        <p:nvPr/>
      </p:nvGrpSpPr>
      <p:grpSpPr>
        <a:xfrm>
          <a:off x="0" y="0"/>
          <a:ext cx="0" cy="0"/>
          <a:chOff x="0" y="0"/>
          <a:chExt cx="0" cy="0"/>
        </a:xfrm>
      </p:grpSpPr>
      <p:sp>
        <p:nvSpPr>
          <p:cNvPr id="173" name="Google Shape;173;p34"/>
          <p:cNvSpPr txBox="1"/>
          <p:nvPr>
            <p:ph idx="1" type="body"/>
          </p:nvPr>
        </p:nvSpPr>
        <p:spPr>
          <a:xfrm>
            <a:off x="504000" y="1370488"/>
            <a:ext cx="8136000" cy="2558700"/>
          </a:xfrm>
          <a:prstGeom prst="rect">
            <a:avLst/>
          </a:prstGeom>
          <a:noFill/>
          <a:ln>
            <a:noFill/>
          </a:ln>
        </p:spPr>
        <p:txBody>
          <a:bodyPr anchorCtr="0" anchor="t" bIns="0" lIns="0" spcFirstLastPara="1" rIns="0" wrap="square" tIns="0">
            <a:noAutofit/>
          </a:bodyPr>
          <a:lstStyle>
            <a:lvl1pPr indent="-228600" lvl="0" marL="457200" marR="0" rtl="0" algn="l">
              <a:lnSpc>
                <a:spcPct val="116666"/>
              </a:lnSpc>
              <a:spcBef>
                <a:spcPts val="480"/>
              </a:spcBef>
              <a:spcAft>
                <a:spcPts val="0"/>
              </a:spcAft>
              <a:buClr>
                <a:srgbClr val="000078"/>
              </a:buClr>
              <a:buSzPts val="2400"/>
              <a:buFont typeface="Arial"/>
              <a:buNone/>
              <a:defRPr b="0" i="0" sz="2400" u="none" cap="none" strike="noStrike">
                <a:solidFill>
                  <a:srgbClr val="000078"/>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des D">
  <p:cSld name="Dades D">
    <p:bg>
      <p:bgPr>
        <a:solidFill>
          <a:srgbClr val="000078"/>
        </a:solidFill>
      </p:bgPr>
    </p:bg>
    <p:spTree>
      <p:nvGrpSpPr>
        <p:cNvPr id="174" name="Shape 174"/>
        <p:cNvGrpSpPr/>
        <p:nvPr/>
      </p:nvGrpSpPr>
      <p:grpSpPr>
        <a:xfrm>
          <a:off x="0" y="0"/>
          <a:ext cx="0" cy="0"/>
          <a:chOff x="0" y="0"/>
          <a:chExt cx="0" cy="0"/>
        </a:xfrm>
      </p:grpSpPr>
      <p:sp>
        <p:nvSpPr>
          <p:cNvPr id="175" name="Google Shape;175;p35"/>
          <p:cNvSpPr txBox="1"/>
          <p:nvPr>
            <p:ph type="title"/>
          </p:nvPr>
        </p:nvSpPr>
        <p:spPr>
          <a:xfrm>
            <a:off x="504000" y="504000"/>
            <a:ext cx="8136000" cy="388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chemeClr val="lt1"/>
              </a:buClr>
              <a:buSzPts val="2400"/>
              <a:buFont typeface="Arial"/>
              <a:buNone/>
              <a:defRPr b="1" i="0" sz="2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des E">
  <p:cSld name="Dades E">
    <p:spTree>
      <p:nvGrpSpPr>
        <p:cNvPr id="176" name="Shape 176"/>
        <p:cNvGrpSpPr/>
        <p:nvPr/>
      </p:nvGrpSpPr>
      <p:grpSpPr>
        <a:xfrm>
          <a:off x="0" y="0"/>
          <a:ext cx="0" cy="0"/>
          <a:chOff x="0" y="0"/>
          <a:chExt cx="0" cy="0"/>
        </a:xfrm>
      </p:grpSpPr>
      <p:sp>
        <p:nvSpPr>
          <p:cNvPr id="177" name="Google Shape;177;p36"/>
          <p:cNvSpPr txBox="1"/>
          <p:nvPr>
            <p:ph type="title"/>
          </p:nvPr>
        </p:nvSpPr>
        <p:spPr>
          <a:xfrm>
            <a:off x="504000" y="504000"/>
            <a:ext cx="8136000" cy="388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000078"/>
              </a:buClr>
              <a:buSzPts val="2400"/>
              <a:buFont typeface="Arial"/>
              <a:buNone/>
              <a:defRPr b="1" i="0" sz="2400" u="none" cap="none" strike="noStrike">
                <a:solidFill>
                  <a:srgbClr val="00007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78" name="Google Shape;178;p36"/>
          <p:cNvSpPr txBox="1"/>
          <p:nvPr>
            <p:ph idx="1" type="body"/>
          </p:nvPr>
        </p:nvSpPr>
        <p:spPr>
          <a:xfrm>
            <a:off x="504000" y="1317197"/>
            <a:ext cx="3982200" cy="3370500"/>
          </a:xfrm>
          <a:prstGeom prst="rect">
            <a:avLst/>
          </a:prstGeom>
          <a:noFill/>
          <a:ln>
            <a:noFill/>
          </a:ln>
        </p:spPr>
        <p:txBody>
          <a:bodyPr anchorCtr="0" anchor="t" bIns="0" lIns="0" spcFirstLastPara="1" rIns="0" wrap="square" tIns="0">
            <a:noAutofit/>
          </a:bodyPr>
          <a:lstStyle>
            <a:lvl1pPr indent="-228600" lvl="0" marL="457200" marR="0" rtl="0" algn="l">
              <a:lnSpc>
                <a:spcPct val="142857"/>
              </a:lnSpc>
              <a:spcBef>
                <a:spcPts val="280"/>
              </a:spcBef>
              <a:spcAft>
                <a:spcPts val="0"/>
              </a:spcAft>
              <a:buClr>
                <a:srgbClr val="000078"/>
              </a:buClr>
              <a:buSzPts val="1400"/>
              <a:buFont typeface="Arial"/>
              <a:buNone/>
              <a:defRPr b="0" i="0" sz="1400" u="none" cap="none" strike="noStrike">
                <a:solidFill>
                  <a:srgbClr val="000078"/>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ules A">
  <p:cSld name="Taules A">
    <p:bg>
      <p:bgPr>
        <a:solidFill>
          <a:srgbClr val="000078"/>
        </a:solidFill>
      </p:bgPr>
    </p:bg>
    <p:spTree>
      <p:nvGrpSpPr>
        <p:cNvPr id="179" name="Shape 179"/>
        <p:cNvGrpSpPr/>
        <p:nvPr/>
      </p:nvGrpSpPr>
      <p:grpSpPr>
        <a:xfrm>
          <a:off x="0" y="0"/>
          <a:ext cx="0" cy="0"/>
          <a:chOff x="0" y="0"/>
          <a:chExt cx="0" cy="0"/>
        </a:xfrm>
      </p:grpSpPr>
      <p:sp>
        <p:nvSpPr>
          <p:cNvPr id="180" name="Google Shape;180;p37"/>
          <p:cNvSpPr txBox="1"/>
          <p:nvPr>
            <p:ph type="title"/>
          </p:nvPr>
        </p:nvSpPr>
        <p:spPr>
          <a:xfrm>
            <a:off x="504000" y="503999"/>
            <a:ext cx="8136000" cy="8133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chemeClr val="lt1"/>
              </a:buClr>
              <a:buSzPts val="2400"/>
              <a:buFont typeface="Arial"/>
              <a:buNone/>
              <a:defRPr b="1" i="0" sz="2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81" name="Google Shape;181;p37"/>
          <p:cNvSpPr txBox="1"/>
          <p:nvPr>
            <p:ph idx="1" type="body"/>
          </p:nvPr>
        </p:nvSpPr>
        <p:spPr>
          <a:xfrm>
            <a:off x="504000" y="1317197"/>
            <a:ext cx="3982200" cy="3370500"/>
          </a:xfrm>
          <a:prstGeom prst="rect">
            <a:avLst/>
          </a:prstGeom>
          <a:noFill/>
          <a:ln>
            <a:noFill/>
          </a:ln>
        </p:spPr>
        <p:txBody>
          <a:bodyPr anchorCtr="0" anchor="t" bIns="0" lIns="0" spcFirstLastPara="1" rIns="0" wrap="square" tIns="0">
            <a:noAutofit/>
          </a:bodyPr>
          <a:lstStyle>
            <a:lvl1pPr indent="-228600" lvl="0" marL="457200" marR="0" rtl="0" algn="l">
              <a:lnSpc>
                <a:spcPct val="142857"/>
              </a:lnSpc>
              <a:spcBef>
                <a:spcPts val="280"/>
              </a:spcBef>
              <a:spcAft>
                <a:spcPts val="0"/>
              </a:spcAft>
              <a:buClr>
                <a:srgbClr val="FFFFFF"/>
              </a:buClr>
              <a:buSzPts val="1400"/>
              <a:buFont typeface="Arial"/>
              <a:buNone/>
              <a:defRPr b="0" i="0" sz="1400" u="none" cap="none" strike="noStrike">
                <a:solidFill>
                  <a:srgbClr val="FFFFFF"/>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ules B">
  <p:cSld name="Taules B">
    <p:spTree>
      <p:nvGrpSpPr>
        <p:cNvPr id="182" name="Shape 182"/>
        <p:cNvGrpSpPr/>
        <p:nvPr/>
      </p:nvGrpSpPr>
      <p:grpSpPr>
        <a:xfrm>
          <a:off x="0" y="0"/>
          <a:ext cx="0" cy="0"/>
          <a:chOff x="0" y="0"/>
          <a:chExt cx="0" cy="0"/>
        </a:xfrm>
      </p:grpSpPr>
      <p:sp>
        <p:nvSpPr>
          <p:cNvPr id="183" name="Google Shape;183;p38"/>
          <p:cNvSpPr txBox="1"/>
          <p:nvPr>
            <p:ph type="title"/>
          </p:nvPr>
        </p:nvSpPr>
        <p:spPr>
          <a:xfrm>
            <a:off x="504000" y="504000"/>
            <a:ext cx="8136000" cy="388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000078"/>
              </a:buClr>
              <a:buSzPts val="2400"/>
              <a:buFont typeface="Arial"/>
              <a:buNone/>
              <a:defRPr b="1" i="0" sz="2400" u="none" cap="none" strike="noStrike">
                <a:solidFill>
                  <a:srgbClr val="00007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cxnSp>
        <p:nvCxnSpPr>
          <p:cNvPr id="184" name="Google Shape;184;p38"/>
          <p:cNvCxnSpPr/>
          <p:nvPr/>
        </p:nvCxnSpPr>
        <p:spPr>
          <a:xfrm>
            <a:off x="517674" y="1358068"/>
            <a:ext cx="8122200" cy="0"/>
          </a:xfrm>
          <a:prstGeom prst="straightConnector1">
            <a:avLst/>
          </a:prstGeom>
          <a:noFill/>
          <a:ln cap="flat" cmpd="sng" w="31750">
            <a:solidFill>
              <a:srgbClr val="000078"/>
            </a:solidFill>
            <a:prstDash val="solid"/>
            <a:round/>
            <a:headEnd len="sm" w="sm" type="none"/>
            <a:tailEnd len="sm" w="sm" type="none"/>
          </a:ln>
        </p:spPr>
      </p:cxnSp>
      <p:sp>
        <p:nvSpPr>
          <p:cNvPr id="185" name="Google Shape;185;p38"/>
          <p:cNvSpPr txBox="1"/>
          <p:nvPr>
            <p:ph idx="1" type="body"/>
          </p:nvPr>
        </p:nvSpPr>
        <p:spPr>
          <a:xfrm>
            <a:off x="503999" y="2553174"/>
            <a:ext cx="1125300" cy="824100"/>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720"/>
              </a:spcBef>
              <a:spcAft>
                <a:spcPts val="0"/>
              </a:spcAft>
              <a:buClr>
                <a:srgbClr val="000078"/>
              </a:buClr>
              <a:buSzPts val="3600"/>
              <a:buFont typeface="Arial"/>
              <a:buNone/>
              <a:defRPr b="1" i="0" sz="3600" u="none" cap="none" strike="noStrike">
                <a:solidFill>
                  <a:srgbClr val="000078"/>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86" name="Google Shape;186;p38"/>
          <p:cNvSpPr txBox="1"/>
          <p:nvPr>
            <p:ph idx="2" type="body"/>
          </p:nvPr>
        </p:nvSpPr>
        <p:spPr>
          <a:xfrm>
            <a:off x="504000" y="3723655"/>
            <a:ext cx="1125300" cy="1218600"/>
          </a:xfrm>
          <a:prstGeom prst="rect">
            <a:avLst/>
          </a:prstGeom>
          <a:noFill/>
          <a:ln>
            <a:noFill/>
          </a:ln>
        </p:spPr>
        <p:txBody>
          <a:bodyPr anchorCtr="0" anchor="t" bIns="0" lIns="0" spcFirstLastPara="1" rIns="0" wrap="square" tIns="0">
            <a:noAutofit/>
          </a:bodyPr>
          <a:lstStyle>
            <a:lvl1pPr indent="-228600" lvl="0" marL="457200" marR="0" rtl="0" algn="l">
              <a:lnSpc>
                <a:spcPct val="114285"/>
              </a:lnSpc>
              <a:spcBef>
                <a:spcPts val="280"/>
              </a:spcBef>
              <a:spcAft>
                <a:spcPts val="0"/>
              </a:spcAft>
              <a:buClr>
                <a:srgbClr val="000078"/>
              </a:buClr>
              <a:buSzPts val="1400"/>
              <a:buFont typeface="Arial"/>
              <a:buNone/>
              <a:defRPr b="0" i="0" sz="1400" u="none" cap="none" strike="noStrike">
                <a:solidFill>
                  <a:srgbClr val="000078"/>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87" name="Google Shape;187;p38"/>
          <p:cNvSpPr txBox="1"/>
          <p:nvPr>
            <p:ph idx="3" type="body"/>
          </p:nvPr>
        </p:nvSpPr>
        <p:spPr>
          <a:xfrm>
            <a:off x="1907704" y="3723655"/>
            <a:ext cx="1125300" cy="1218600"/>
          </a:xfrm>
          <a:prstGeom prst="rect">
            <a:avLst/>
          </a:prstGeom>
          <a:noFill/>
          <a:ln>
            <a:noFill/>
          </a:ln>
        </p:spPr>
        <p:txBody>
          <a:bodyPr anchorCtr="0" anchor="t" bIns="0" lIns="0" spcFirstLastPara="1" rIns="0" wrap="square" tIns="0">
            <a:noAutofit/>
          </a:bodyPr>
          <a:lstStyle>
            <a:lvl1pPr indent="-228600" lvl="0" marL="457200" marR="0" rtl="0" algn="l">
              <a:lnSpc>
                <a:spcPct val="114285"/>
              </a:lnSpc>
              <a:spcBef>
                <a:spcPts val="280"/>
              </a:spcBef>
              <a:spcAft>
                <a:spcPts val="0"/>
              </a:spcAft>
              <a:buClr>
                <a:srgbClr val="000078"/>
              </a:buClr>
              <a:buSzPts val="1400"/>
              <a:buFont typeface="Arial"/>
              <a:buNone/>
              <a:defRPr b="0" i="0" sz="1400" u="none" cap="none" strike="noStrike">
                <a:solidFill>
                  <a:srgbClr val="000078"/>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88" name="Google Shape;188;p38"/>
          <p:cNvSpPr txBox="1"/>
          <p:nvPr>
            <p:ph idx="4" type="body"/>
          </p:nvPr>
        </p:nvSpPr>
        <p:spPr>
          <a:xfrm>
            <a:off x="3307408" y="3723655"/>
            <a:ext cx="1125300" cy="1218600"/>
          </a:xfrm>
          <a:prstGeom prst="rect">
            <a:avLst/>
          </a:prstGeom>
          <a:noFill/>
          <a:ln>
            <a:noFill/>
          </a:ln>
        </p:spPr>
        <p:txBody>
          <a:bodyPr anchorCtr="0" anchor="t" bIns="0" lIns="0" spcFirstLastPara="1" rIns="0" wrap="square" tIns="0">
            <a:noAutofit/>
          </a:bodyPr>
          <a:lstStyle>
            <a:lvl1pPr indent="-228600" lvl="0" marL="457200" marR="0" rtl="0" algn="l">
              <a:lnSpc>
                <a:spcPct val="114285"/>
              </a:lnSpc>
              <a:spcBef>
                <a:spcPts val="280"/>
              </a:spcBef>
              <a:spcAft>
                <a:spcPts val="0"/>
              </a:spcAft>
              <a:buClr>
                <a:srgbClr val="000078"/>
              </a:buClr>
              <a:buSzPts val="1400"/>
              <a:buFont typeface="Arial"/>
              <a:buNone/>
              <a:defRPr b="0" i="0" sz="1400" u="none" cap="none" strike="noStrike">
                <a:solidFill>
                  <a:srgbClr val="000078"/>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89" name="Google Shape;189;p38"/>
          <p:cNvSpPr txBox="1"/>
          <p:nvPr>
            <p:ph idx="5" type="body"/>
          </p:nvPr>
        </p:nvSpPr>
        <p:spPr>
          <a:xfrm>
            <a:off x="4711112" y="3723655"/>
            <a:ext cx="1125300" cy="1218600"/>
          </a:xfrm>
          <a:prstGeom prst="rect">
            <a:avLst/>
          </a:prstGeom>
          <a:noFill/>
          <a:ln>
            <a:noFill/>
          </a:ln>
        </p:spPr>
        <p:txBody>
          <a:bodyPr anchorCtr="0" anchor="t" bIns="0" lIns="0" spcFirstLastPara="1" rIns="0" wrap="square" tIns="0">
            <a:noAutofit/>
          </a:bodyPr>
          <a:lstStyle>
            <a:lvl1pPr indent="-228600" lvl="0" marL="457200" marR="0" rtl="0" algn="l">
              <a:lnSpc>
                <a:spcPct val="114285"/>
              </a:lnSpc>
              <a:spcBef>
                <a:spcPts val="280"/>
              </a:spcBef>
              <a:spcAft>
                <a:spcPts val="0"/>
              </a:spcAft>
              <a:buClr>
                <a:srgbClr val="000078"/>
              </a:buClr>
              <a:buSzPts val="1400"/>
              <a:buFont typeface="Arial"/>
              <a:buNone/>
              <a:defRPr b="0" i="0" sz="1400" u="none" cap="none" strike="noStrike">
                <a:solidFill>
                  <a:srgbClr val="000078"/>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90" name="Google Shape;190;p38"/>
          <p:cNvSpPr txBox="1"/>
          <p:nvPr>
            <p:ph idx="6" type="body"/>
          </p:nvPr>
        </p:nvSpPr>
        <p:spPr>
          <a:xfrm>
            <a:off x="6124624" y="3723655"/>
            <a:ext cx="1125300" cy="1218600"/>
          </a:xfrm>
          <a:prstGeom prst="rect">
            <a:avLst/>
          </a:prstGeom>
          <a:noFill/>
          <a:ln>
            <a:noFill/>
          </a:ln>
        </p:spPr>
        <p:txBody>
          <a:bodyPr anchorCtr="0" anchor="t" bIns="0" lIns="0" spcFirstLastPara="1" rIns="0" wrap="square" tIns="0">
            <a:noAutofit/>
          </a:bodyPr>
          <a:lstStyle>
            <a:lvl1pPr indent="-228600" lvl="0" marL="457200" marR="0" rtl="0" algn="l">
              <a:lnSpc>
                <a:spcPct val="114285"/>
              </a:lnSpc>
              <a:spcBef>
                <a:spcPts val="280"/>
              </a:spcBef>
              <a:spcAft>
                <a:spcPts val="0"/>
              </a:spcAft>
              <a:buClr>
                <a:srgbClr val="000078"/>
              </a:buClr>
              <a:buSzPts val="1400"/>
              <a:buFont typeface="Arial"/>
              <a:buNone/>
              <a:defRPr b="0" i="0" sz="1400" u="none" cap="none" strike="noStrike">
                <a:solidFill>
                  <a:srgbClr val="000078"/>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91" name="Google Shape;191;p38"/>
          <p:cNvSpPr txBox="1"/>
          <p:nvPr>
            <p:ph idx="7" type="body"/>
          </p:nvPr>
        </p:nvSpPr>
        <p:spPr>
          <a:xfrm>
            <a:off x="7528328" y="3723655"/>
            <a:ext cx="1125300" cy="1218600"/>
          </a:xfrm>
          <a:prstGeom prst="rect">
            <a:avLst/>
          </a:prstGeom>
          <a:noFill/>
          <a:ln>
            <a:noFill/>
          </a:ln>
        </p:spPr>
        <p:txBody>
          <a:bodyPr anchorCtr="0" anchor="t" bIns="0" lIns="0" spcFirstLastPara="1" rIns="0" wrap="square" tIns="0">
            <a:noAutofit/>
          </a:bodyPr>
          <a:lstStyle>
            <a:lvl1pPr indent="-228600" lvl="0" marL="457200" marR="0" rtl="0" algn="l">
              <a:lnSpc>
                <a:spcPct val="114285"/>
              </a:lnSpc>
              <a:spcBef>
                <a:spcPts val="280"/>
              </a:spcBef>
              <a:spcAft>
                <a:spcPts val="0"/>
              </a:spcAft>
              <a:buClr>
                <a:srgbClr val="000078"/>
              </a:buClr>
              <a:buSzPts val="1400"/>
              <a:buFont typeface="Arial"/>
              <a:buNone/>
              <a:defRPr b="0" i="0" sz="1400" u="none" cap="none" strike="noStrike">
                <a:solidFill>
                  <a:srgbClr val="000078"/>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92" name="Google Shape;192;p38"/>
          <p:cNvSpPr txBox="1"/>
          <p:nvPr>
            <p:ph idx="8" type="body"/>
          </p:nvPr>
        </p:nvSpPr>
        <p:spPr>
          <a:xfrm>
            <a:off x="1907704" y="2553174"/>
            <a:ext cx="1125300" cy="824100"/>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720"/>
              </a:spcBef>
              <a:spcAft>
                <a:spcPts val="0"/>
              </a:spcAft>
              <a:buClr>
                <a:srgbClr val="000078"/>
              </a:buClr>
              <a:buSzPts val="3600"/>
              <a:buFont typeface="Arial"/>
              <a:buNone/>
              <a:defRPr b="1" i="0" sz="3600" u="none" cap="none" strike="noStrike">
                <a:solidFill>
                  <a:srgbClr val="000078"/>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93" name="Google Shape;193;p38"/>
          <p:cNvSpPr txBox="1"/>
          <p:nvPr>
            <p:ph idx="9" type="body"/>
          </p:nvPr>
        </p:nvSpPr>
        <p:spPr>
          <a:xfrm>
            <a:off x="3302880" y="2553174"/>
            <a:ext cx="1125300" cy="824100"/>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720"/>
              </a:spcBef>
              <a:spcAft>
                <a:spcPts val="0"/>
              </a:spcAft>
              <a:buClr>
                <a:srgbClr val="000078"/>
              </a:buClr>
              <a:buSzPts val="3600"/>
              <a:buFont typeface="Arial"/>
              <a:buNone/>
              <a:defRPr b="1" i="0" sz="3600" u="none" cap="none" strike="noStrike">
                <a:solidFill>
                  <a:srgbClr val="000078"/>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94" name="Google Shape;194;p38"/>
          <p:cNvSpPr txBox="1"/>
          <p:nvPr>
            <p:ph idx="13" type="body"/>
          </p:nvPr>
        </p:nvSpPr>
        <p:spPr>
          <a:xfrm>
            <a:off x="4706585" y="2553174"/>
            <a:ext cx="1125300" cy="824100"/>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720"/>
              </a:spcBef>
              <a:spcAft>
                <a:spcPts val="0"/>
              </a:spcAft>
              <a:buClr>
                <a:srgbClr val="000078"/>
              </a:buClr>
              <a:buSzPts val="3600"/>
              <a:buFont typeface="Arial"/>
              <a:buNone/>
              <a:defRPr b="1" i="0" sz="3600" u="none" cap="none" strike="noStrike">
                <a:solidFill>
                  <a:srgbClr val="000078"/>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95" name="Google Shape;195;p38"/>
          <p:cNvSpPr txBox="1"/>
          <p:nvPr>
            <p:ph idx="14" type="body"/>
          </p:nvPr>
        </p:nvSpPr>
        <p:spPr>
          <a:xfrm>
            <a:off x="6084168" y="2553174"/>
            <a:ext cx="1125300" cy="824100"/>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720"/>
              </a:spcBef>
              <a:spcAft>
                <a:spcPts val="0"/>
              </a:spcAft>
              <a:buClr>
                <a:srgbClr val="000078"/>
              </a:buClr>
              <a:buSzPts val="3600"/>
              <a:buFont typeface="Arial"/>
              <a:buNone/>
              <a:defRPr b="1" i="0" sz="3600" u="none" cap="none" strike="noStrike">
                <a:solidFill>
                  <a:srgbClr val="000078"/>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96" name="Google Shape;196;p38"/>
          <p:cNvSpPr txBox="1"/>
          <p:nvPr>
            <p:ph idx="15" type="body"/>
          </p:nvPr>
        </p:nvSpPr>
        <p:spPr>
          <a:xfrm>
            <a:off x="7487873" y="2553174"/>
            <a:ext cx="1125300" cy="824100"/>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720"/>
              </a:spcBef>
              <a:spcAft>
                <a:spcPts val="0"/>
              </a:spcAft>
              <a:buClr>
                <a:srgbClr val="000078"/>
              </a:buClr>
              <a:buSzPts val="3600"/>
              <a:buFont typeface="Arial"/>
              <a:buNone/>
              <a:defRPr b="1" i="0" sz="3600" u="none" cap="none" strike="noStrike">
                <a:solidFill>
                  <a:srgbClr val="000078"/>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ojecte online A">
  <p:cSld name="Projecte online A">
    <p:bg>
      <p:bgPr>
        <a:solidFill>
          <a:srgbClr val="73EDFF"/>
        </a:solidFill>
      </p:bgPr>
    </p:bg>
    <p:spTree>
      <p:nvGrpSpPr>
        <p:cNvPr id="197" name="Shape 197"/>
        <p:cNvGrpSpPr/>
        <p:nvPr/>
      </p:nvGrpSpPr>
      <p:grpSpPr>
        <a:xfrm>
          <a:off x="0" y="0"/>
          <a:ext cx="0" cy="0"/>
          <a:chOff x="0" y="0"/>
          <a:chExt cx="0" cy="0"/>
        </a:xfrm>
      </p:grpSpPr>
      <p:sp>
        <p:nvSpPr>
          <p:cNvPr id="198" name="Google Shape;198;p39"/>
          <p:cNvSpPr txBox="1"/>
          <p:nvPr>
            <p:ph idx="1" type="body"/>
          </p:nvPr>
        </p:nvSpPr>
        <p:spPr>
          <a:xfrm>
            <a:off x="504000" y="1317197"/>
            <a:ext cx="2593500" cy="3370500"/>
          </a:xfrm>
          <a:prstGeom prst="rect">
            <a:avLst/>
          </a:prstGeom>
          <a:noFill/>
          <a:ln>
            <a:noFill/>
          </a:ln>
        </p:spPr>
        <p:txBody>
          <a:bodyPr anchorCtr="0" anchor="t" bIns="0" lIns="0" spcFirstLastPara="1" rIns="0" wrap="square" tIns="0">
            <a:noAutofit/>
          </a:bodyPr>
          <a:lstStyle>
            <a:lvl1pPr indent="-228600" lvl="0" marL="457200" marR="0" rtl="0" algn="l">
              <a:lnSpc>
                <a:spcPct val="142857"/>
              </a:lnSpc>
              <a:spcBef>
                <a:spcPts val="280"/>
              </a:spcBef>
              <a:spcAft>
                <a:spcPts val="0"/>
              </a:spcAft>
              <a:buClr>
                <a:srgbClr val="000078"/>
              </a:buClr>
              <a:buSzPts val="1400"/>
              <a:buFont typeface="Arial"/>
              <a:buNone/>
              <a:defRPr b="0" i="0" sz="1400" u="none" cap="none" strike="noStrike">
                <a:solidFill>
                  <a:srgbClr val="000078"/>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99" name="Google Shape;199;p39"/>
          <p:cNvSpPr txBox="1"/>
          <p:nvPr>
            <p:ph type="title"/>
          </p:nvPr>
        </p:nvSpPr>
        <p:spPr>
          <a:xfrm>
            <a:off x="504000" y="504000"/>
            <a:ext cx="2593500" cy="388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000078"/>
              </a:buClr>
              <a:buSzPts val="2400"/>
              <a:buFont typeface="Arial"/>
              <a:buNone/>
              <a:defRPr b="1" i="0" sz="2400" u="none" cap="none" strike="noStrike">
                <a:solidFill>
                  <a:srgbClr val="00007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200" name="Google Shape;200;p39"/>
          <p:cNvPicPr preferRelativeResize="0"/>
          <p:nvPr/>
        </p:nvPicPr>
        <p:blipFill rotWithShape="1">
          <a:blip r:embed="rId2">
            <a:alphaModFix/>
          </a:blip>
          <a:srcRect b="0" l="0" r="0" t="0"/>
          <a:stretch/>
        </p:blipFill>
        <p:spPr>
          <a:xfrm>
            <a:off x="3313902" y="643896"/>
            <a:ext cx="5378612" cy="4043679"/>
          </a:xfrm>
          <a:prstGeom prst="rect">
            <a:avLst/>
          </a:prstGeom>
          <a:noFill/>
          <a:ln>
            <a:noFill/>
          </a:ln>
          <a:effectLst>
            <a:outerShdw blurRad="180975" rotWithShape="0" algn="tl" dir="5400000" dist="38100">
              <a:srgbClr val="000000">
                <a:alpha val="42745"/>
              </a:srgbClr>
            </a:outerShdw>
          </a:effectLst>
        </p:spPr>
      </p:pic>
      <p:sp>
        <p:nvSpPr>
          <p:cNvPr id="201" name="Google Shape;201;p39"/>
          <p:cNvSpPr/>
          <p:nvPr>
            <p:ph idx="2" type="pic"/>
          </p:nvPr>
        </p:nvSpPr>
        <p:spPr>
          <a:xfrm>
            <a:off x="3497252" y="1625236"/>
            <a:ext cx="5044500" cy="3062400"/>
          </a:xfrm>
          <a:prstGeom prst="rect">
            <a:avLst/>
          </a:prstGeom>
          <a:noFill/>
          <a:ln>
            <a:noFill/>
          </a:ln>
        </p:spPr>
        <p:txBody>
          <a:bodyPr anchorCtr="0" anchor="ctr" bIns="45700" lIns="91425" spcFirstLastPara="1" rIns="91425" wrap="square" tIns="45700">
            <a:noAutofit/>
          </a:bodyPr>
          <a:lstStyle>
            <a:lvl1pPr lvl="0" marR="0" rtl="0" algn="ctr">
              <a:lnSpc>
                <a:spcPct val="300000"/>
              </a:lnSpc>
              <a:spcBef>
                <a:spcPts val="280"/>
              </a:spcBef>
              <a:spcAft>
                <a:spcPts val="0"/>
              </a:spcAft>
              <a:buClr>
                <a:srgbClr val="000078"/>
              </a:buClr>
              <a:buSzPts val="1400"/>
              <a:buFont typeface="Arial"/>
              <a:buNone/>
              <a:defRPr b="0" i="0" sz="1400" u="none" cap="none" strike="noStrike">
                <a:solidFill>
                  <a:srgbClr val="000078"/>
                </a:solidFill>
                <a:latin typeface="Arial"/>
                <a:ea typeface="Arial"/>
                <a:cs typeface="Arial"/>
                <a:sym typeface="Arial"/>
              </a:defRPr>
            </a:lvl1pPr>
            <a:lvl2pPr lvl="1" marR="0" rtl="0" algn="l">
              <a:lnSpc>
                <a:spcPct val="100000"/>
              </a:lnSpc>
              <a:spcBef>
                <a:spcPts val="56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48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4pPr>
            <a:lvl5pPr lvl="4"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5pPr>
            <a:lvl6pPr lvl="5"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6pPr>
            <a:lvl7pPr lvl="6"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7pPr>
            <a:lvl8pPr lvl="7"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8pPr>
            <a:lvl9pPr lvl="8"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ojecte online C">
  <p:cSld name="Projecte online C">
    <p:spTree>
      <p:nvGrpSpPr>
        <p:cNvPr id="202" name="Shape 202"/>
        <p:cNvGrpSpPr/>
        <p:nvPr/>
      </p:nvGrpSpPr>
      <p:grpSpPr>
        <a:xfrm>
          <a:off x="0" y="0"/>
          <a:ext cx="0" cy="0"/>
          <a:chOff x="0" y="0"/>
          <a:chExt cx="0" cy="0"/>
        </a:xfrm>
      </p:grpSpPr>
      <p:sp>
        <p:nvSpPr>
          <p:cNvPr id="203" name="Google Shape;203;p40"/>
          <p:cNvSpPr txBox="1"/>
          <p:nvPr>
            <p:ph type="title"/>
          </p:nvPr>
        </p:nvSpPr>
        <p:spPr>
          <a:xfrm>
            <a:off x="504000" y="504000"/>
            <a:ext cx="2617200" cy="388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000078"/>
              </a:buClr>
              <a:buSzPts val="2400"/>
              <a:buFont typeface="Arial"/>
              <a:buNone/>
              <a:defRPr b="1" i="0" sz="2400" u="none" cap="none" strike="noStrike">
                <a:solidFill>
                  <a:srgbClr val="00007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204" name="Google Shape;204;p40"/>
          <p:cNvSpPr txBox="1"/>
          <p:nvPr>
            <p:ph idx="1" type="body"/>
          </p:nvPr>
        </p:nvSpPr>
        <p:spPr>
          <a:xfrm>
            <a:off x="504000" y="1317197"/>
            <a:ext cx="2593500" cy="3370500"/>
          </a:xfrm>
          <a:prstGeom prst="rect">
            <a:avLst/>
          </a:prstGeom>
          <a:noFill/>
          <a:ln>
            <a:noFill/>
          </a:ln>
        </p:spPr>
        <p:txBody>
          <a:bodyPr anchorCtr="0" anchor="t" bIns="0" lIns="0" spcFirstLastPara="1" rIns="0" wrap="square" tIns="0">
            <a:noAutofit/>
          </a:bodyPr>
          <a:lstStyle>
            <a:lvl1pPr indent="-228600" lvl="0" marL="457200" marR="0" rtl="0" algn="l">
              <a:lnSpc>
                <a:spcPct val="142857"/>
              </a:lnSpc>
              <a:spcBef>
                <a:spcPts val="280"/>
              </a:spcBef>
              <a:spcAft>
                <a:spcPts val="0"/>
              </a:spcAft>
              <a:buClr>
                <a:srgbClr val="000078"/>
              </a:buClr>
              <a:buSzPts val="1400"/>
              <a:buFont typeface="Arial"/>
              <a:buNone/>
              <a:defRPr b="0" i="0" sz="1400" u="none" cap="none" strike="noStrike">
                <a:solidFill>
                  <a:srgbClr val="000078"/>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dex A">
  <p:cSld name="Index A">
    <p:spTree>
      <p:nvGrpSpPr>
        <p:cNvPr id="39" name="Shape 39"/>
        <p:cNvGrpSpPr/>
        <p:nvPr/>
      </p:nvGrpSpPr>
      <p:grpSpPr>
        <a:xfrm>
          <a:off x="0" y="0"/>
          <a:ext cx="0" cy="0"/>
          <a:chOff x="0" y="0"/>
          <a:chExt cx="0" cy="0"/>
        </a:xfrm>
      </p:grpSpPr>
      <p:sp>
        <p:nvSpPr>
          <p:cNvPr id="40" name="Google Shape;40;p5"/>
          <p:cNvSpPr txBox="1"/>
          <p:nvPr>
            <p:ph type="title"/>
          </p:nvPr>
        </p:nvSpPr>
        <p:spPr>
          <a:xfrm>
            <a:off x="504000" y="504000"/>
            <a:ext cx="8104500" cy="541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000078"/>
              </a:buClr>
              <a:buSzPts val="2400"/>
              <a:buFont typeface="Arial"/>
              <a:buNone/>
              <a:defRPr b="0" i="0" sz="2400" u="none" cap="none" strike="noStrike">
                <a:solidFill>
                  <a:srgbClr val="00007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41" name="Google Shape;41;p5"/>
          <p:cNvSpPr txBox="1"/>
          <p:nvPr>
            <p:ph idx="1" type="body"/>
          </p:nvPr>
        </p:nvSpPr>
        <p:spPr>
          <a:xfrm>
            <a:off x="504001" y="1332000"/>
            <a:ext cx="541800" cy="3474600"/>
          </a:xfrm>
          <a:prstGeom prst="rect">
            <a:avLst/>
          </a:prstGeom>
          <a:noFill/>
          <a:ln>
            <a:noFill/>
          </a:ln>
        </p:spPr>
        <p:txBody>
          <a:bodyPr anchorCtr="0" anchor="t" bIns="0" lIns="0" spcFirstLastPara="1" rIns="0" wrap="square" tIns="0">
            <a:noAutofit/>
          </a:bodyPr>
          <a:lstStyle>
            <a:lvl1pPr indent="-228600" lvl="0" marL="457200" marR="0" rtl="0" algn="l">
              <a:lnSpc>
                <a:spcPct val="116666"/>
              </a:lnSpc>
              <a:spcBef>
                <a:spcPts val="0"/>
              </a:spcBef>
              <a:spcAft>
                <a:spcPts val="0"/>
              </a:spcAft>
              <a:buClr>
                <a:srgbClr val="73EDFF"/>
              </a:buClr>
              <a:buSzPts val="3600"/>
              <a:buFont typeface="Arial"/>
              <a:buNone/>
              <a:defRPr b="1" i="0" sz="3600" u="none" cap="none" strike="noStrike">
                <a:solidFill>
                  <a:srgbClr val="73EDFF"/>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42" name="Google Shape;42;p5"/>
          <p:cNvSpPr txBox="1"/>
          <p:nvPr>
            <p:ph idx="2" type="body"/>
          </p:nvPr>
        </p:nvSpPr>
        <p:spPr>
          <a:xfrm>
            <a:off x="1152000" y="1332000"/>
            <a:ext cx="5840400" cy="3474600"/>
          </a:xfrm>
          <a:prstGeom prst="rect">
            <a:avLst/>
          </a:prstGeom>
          <a:noFill/>
          <a:ln>
            <a:noFill/>
          </a:ln>
        </p:spPr>
        <p:txBody>
          <a:bodyPr anchorCtr="0" anchor="t" bIns="0" lIns="0" spcFirstLastPara="1" rIns="0" wrap="square" tIns="0">
            <a:noAutofit/>
          </a:bodyPr>
          <a:lstStyle>
            <a:lvl1pPr indent="-228600" lvl="0" marL="457200" marR="0" rtl="0" algn="l">
              <a:lnSpc>
                <a:spcPct val="116666"/>
              </a:lnSpc>
              <a:spcBef>
                <a:spcPts val="0"/>
              </a:spcBef>
              <a:spcAft>
                <a:spcPts val="0"/>
              </a:spcAft>
              <a:buClr>
                <a:srgbClr val="000078"/>
              </a:buClr>
              <a:buSzPts val="3600"/>
              <a:buFont typeface="Arial"/>
              <a:buNone/>
              <a:defRPr b="1" i="0" sz="3600" u="none" cap="none" strike="noStrike">
                <a:solidFill>
                  <a:srgbClr val="000078"/>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pic>
        <p:nvPicPr>
          <p:cNvPr id="43" name="Google Shape;43;p5"/>
          <p:cNvPicPr preferRelativeResize="0"/>
          <p:nvPr/>
        </p:nvPicPr>
        <p:blipFill rotWithShape="1">
          <a:blip r:embed="rId2">
            <a:alphaModFix/>
          </a:blip>
          <a:srcRect b="0" l="0" r="0" t="0"/>
          <a:stretch/>
        </p:blipFill>
        <p:spPr>
          <a:xfrm>
            <a:off x="7605059" y="3306953"/>
            <a:ext cx="1272242" cy="1499570"/>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ojecte online D">
  <p:cSld name="Projecte online D">
    <p:bg>
      <p:bgPr>
        <a:solidFill>
          <a:srgbClr val="73EDFF"/>
        </a:solidFill>
      </p:bgPr>
    </p:bg>
    <p:spTree>
      <p:nvGrpSpPr>
        <p:cNvPr id="205" name="Shape 205"/>
        <p:cNvGrpSpPr/>
        <p:nvPr/>
      </p:nvGrpSpPr>
      <p:grpSpPr>
        <a:xfrm>
          <a:off x="0" y="0"/>
          <a:ext cx="0" cy="0"/>
          <a:chOff x="0" y="0"/>
          <a:chExt cx="0" cy="0"/>
        </a:xfrm>
      </p:grpSpPr>
      <p:sp>
        <p:nvSpPr>
          <p:cNvPr id="206" name="Google Shape;206;p41"/>
          <p:cNvSpPr txBox="1"/>
          <p:nvPr>
            <p:ph type="title"/>
          </p:nvPr>
        </p:nvSpPr>
        <p:spPr>
          <a:xfrm>
            <a:off x="504000" y="504000"/>
            <a:ext cx="2617200" cy="388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000078"/>
              </a:buClr>
              <a:buSzPts val="2400"/>
              <a:buFont typeface="Arial"/>
              <a:buNone/>
              <a:defRPr b="1" i="0" sz="2400" u="none" cap="none" strike="noStrike">
                <a:solidFill>
                  <a:srgbClr val="00007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ojecte online E">
  <p:cSld name="Projecte online E">
    <p:spTree>
      <p:nvGrpSpPr>
        <p:cNvPr id="207" name="Shape 207"/>
        <p:cNvGrpSpPr/>
        <p:nvPr/>
      </p:nvGrpSpPr>
      <p:grpSpPr>
        <a:xfrm>
          <a:off x="0" y="0"/>
          <a:ext cx="0" cy="0"/>
          <a:chOff x="0" y="0"/>
          <a:chExt cx="0" cy="0"/>
        </a:xfrm>
      </p:grpSpPr>
      <p:sp>
        <p:nvSpPr>
          <p:cNvPr id="208" name="Google Shape;208;p42"/>
          <p:cNvSpPr txBox="1"/>
          <p:nvPr>
            <p:ph idx="1" type="body"/>
          </p:nvPr>
        </p:nvSpPr>
        <p:spPr>
          <a:xfrm>
            <a:off x="504000" y="1317197"/>
            <a:ext cx="2593500" cy="3370500"/>
          </a:xfrm>
          <a:prstGeom prst="rect">
            <a:avLst/>
          </a:prstGeom>
          <a:noFill/>
          <a:ln>
            <a:noFill/>
          </a:ln>
        </p:spPr>
        <p:txBody>
          <a:bodyPr anchorCtr="0" anchor="t" bIns="0" lIns="0" spcFirstLastPara="1" rIns="0" wrap="square" tIns="0">
            <a:noAutofit/>
          </a:bodyPr>
          <a:lstStyle>
            <a:lvl1pPr indent="-228600" lvl="0" marL="457200" marR="0" rtl="0" algn="l">
              <a:lnSpc>
                <a:spcPct val="142857"/>
              </a:lnSpc>
              <a:spcBef>
                <a:spcPts val="280"/>
              </a:spcBef>
              <a:spcAft>
                <a:spcPts val="0"/>
              </a:spcAft>
              <a:buClr>
                <a:srgbClr val="000078"/>
              </a:buClr>
              <a:buSzPts val="1400"/>
              <a:buFont typeface="Arial"/>
              <a:buNone/>
              <a:defRPr b="0" i="0" sz="1400" u="none" cap="none" strike="noStrike">
                <a:solidFill>
                  <a:srgbClr val="000078"/>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209" name="Google Shape;209;p42"/>
          <p:cNvSpPr txBox="1"/>
          <p:nvPr>
            <p:ph type="title"/>
          </p:nvPr>
        </p:nvSpPr>
        <p:spPr>
          <a:xfrm>
            <a:off x="504000" y="504000"/>
            <a:ext cx="2593500" cy="388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000078"/>
              </a:buClr>
              <a:buSzPts val="2400"/>
              <a:buFont typeface="Arial"/>
              <a:buNone/>
              <a:defRPr b="1" i="0" sz="2400" u="none" cap="none" strike="noStrike">
                <a:solidFill>
                  <a:srgbClr val="00007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ype="title">
  <p:cSld name="TITLE">
    <p:spTree>
      <p:nvGrpSpPr>
        <p:cNvPr id="214" name="Shape 214"/>
        <p:cNvGrpSpPr/>
        <p:nvPr/>
      </p:nvGrpSpPr>
      <p:grpSpPr>
        <a:xfrm>
          <a:off x="0" y="0"/>
          <a:ext cx="0" cy="0"/>
          <a:chOff x="0" y="0"/>
          <a:chExt cx="0" cy="0"/>
        </a:xfrm>
      </p:grpSpPr>
      <p:sp>
        <p:nvSpPr>
          <p:cNvPr id="215" name="Google Shape;215;p44"/>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216" name="Google Shape;216;p44"/>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217" name="Google Shape;217;p4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raportada A">
  <p:cSld name="Contraportada A">
    <p:bg>
      <p:bgPr>
        <a:solidFill>
          <a:srgbClr val="73EDFF"/>
        </a:solidFill>
      </p:bgPr>
    </p:bg>
    <p:spTree>
      <p:nvGrpSpPr>
        <p:cNvPr id="218" name="Shape 218"/>
        <p:cNvGrpSpPr/>
        <p:nvPr/>
      </p:nvGrpSpPr>
      <p:grpSpPr>
        <a:xfrm>
          <a:off x="0" y="0"/>
          <a:ext cx="0" cy="0"/>
          <a:chOff x="0" y="0"/>
          <a:chExt cx="0" cy="0"/>
        </a:xfrm>
      </p:grpSpPr>
      <p:pic>
        <p:nvPicPr>
          <p:cNvPr id="219" name="Google Shape;219;p45"/>
          <p:cNvPicPr preferRelativeResize="0"/>
          <p:nvPr/>
        </p:nvPicPr>
        <p:blipFill rotWithShape="1">
          <a:blip r:embed="rId2">
            <a:alphaModFix/>
          </a:blip>
          <a:srcRect b="0" l="0" r="0" t="0"/>
          <a:stretch/>
        </p:blipFill>
        <p:spPr>
          <a:xfrm>
            <a:off x="6143929" y="-13266"/>
            <a:ext cx="3022602" cy="2108200"/>
          </a:xfrm>
          <a:prstGeom prst="rect">
            <a:avLst/>
          </a:prstGeom>
          <a:noFill/>
          <a:ln>
            <a:noFill/>
          </a:ln>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ONLY" type="titleOnly">
  <p:cSld name="TITLE_ONLY">
    <p:spTree>
      <p:nvGrpSpPr>
        <p:cNvPr id="220" name="Shape 220"/>
        <p:cNvGrpSpPr/>
        <p:nvPr/>
      </p:nvGrpSpPr>
      <p:grpSpPr>
        <a:xfrm>
          <a:off x="0" y="0"/>
          <a:ext cx="0" cy="0"/>
          <a:chOff x="0" y="0"/>
          <a:chExt cx="0" cy="0"/>
        </a:xfrm>
      </p:grpSpPr>
      <p:sp>
        <p:nvSpPr>
          <p:cNvPr id="221" name="Google Shape;221;p4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22" name="Google Shape;222;p4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_COLUMN_TEXT">
  <p:cSld name="ONE_COLUMN_TEXT">
    <p:spTree>
      <p:nvGrpSpPr>
        <p:cNvPr id="223" name="Shape 223"/>
        <p:cNvGrpSpPr/>
        <p:nvPr/>
      </p:nvGrpSpPr>
      <p:grpSpPr>
        <a:xfrm>
          <a:off x="0" y="0"/>
          <a:ext cx="0" cy="0"/>
          <a:chOff x="0" y="0"/>
          <a:chExt cx="0" cy="0"/>
        </a:xfrm>
      </p:grpSpPr>
      <p:sp>
        <p:nvSpPr>
          <p:cNvPr id="224" name="Google Shape;224;p47"/>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225" name="Google Shape;225;p47"/>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226" name="Google Shape;226;p4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_POINT">
  <p:cSld name="MAIN_POINT">
    <p:spTree>
      <p:nvGrpSpPr>
        <p:cNvPr id="227" name="Shape 227"/>
        <p:cNvGrpSpPr/>
        <p:nvPr/>
      </p:nvGrpSpPr>
      <p:grpSpPr>
        <a:xfrm>
          <a:off x="0" y="0"/>
          <a:ext cx="0" cy="0"/>
          <a:chOff x="0" y="0"/>
          <a:chExt cx="0" cy="0"/>
        </a:xfrm>
      </p:grpSpPr>
      <p:sp>
        <p:nvSpPr>
          <p:cNvPr id="228" name="Google Shape;228;p48"/>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229" name="Google Shape;229;p4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_TITLE_AND_DESCRIPTION">
  <p:cSld name="SECTION_TITLE_AND_DESCRIPTION">
    <p:spTree>
      <p:nvGrpSpPr>
        <p:cNvPr id="230" name="Shape 230"/>
        <p:cNvGrpSpPr/>
        <p:nvPr/>
      </p:nvGrpSpPr>
      <p:grpSpPr>
        <a:xfrm>
          <a:off x="0" y="0"/>
          <a:ext cx="0" cy="0"/>
          <a:chOff x="0" y="0"/>
          <a:chExt cx="0" cy="0"/>
        </a:xfrm>
      </p:grpSpPr>
      <p:sp>
        <p:nvSpPr>
          <p:cNvPr id="231" name="Google Shape;231;p4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2" name="Google Shape;232;p49"/>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233" name="Google Shape;233;p49"/>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234" name="Google Shape;234;p49"/>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235" name="Google Shape;235;p4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_ONLY">
  <p:cSld name="CAPTION_ONLY">
    <p:spTree>
      <p:nvGrpSpPr>
        <p:cNvPr id="236" name="Shape 236"/>
        <p:cNvGrpSpPr/>
        <p:nvPr/>
      </p:nvGrpSpPr>
      <p:grpSpPr>
        <a:xfrm>
          <a:off x="0" y="0"/>
          <a:ext cx="0" cy="0"/>
          <a:chOff x="0" y="0"/>
          <a:chExt cx="0" cy="0"/>
        </a:xfrm>
      </p:grpSpPr>
      <p:sp>
        <p:nvSpPr>
          <p:cNvPr id="237" name="Google Shape;237;p50"/>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Autofit/>
          </a:bodyPr>
          <a:lstStyle>
            <a:lvl1pPr indent="-228600" lvl="0" marL="457200" algn="l">
              <a:lnSpc>
                <a:spcPct val="100000"/>
              </a:lnSpc>
              <a:spcBef>
                <a:spcPts val="0"/>
              </a:spcBef>
              <a:spcAft>
                <a:spcPts val="0"/>
              </a:spcAft>
              <a:buSzPts val="1800"/>
              <a:buNone/>
              <a:defRPr/>
            </a:lvl1pPr>
          </a:lstStyle>
          <a:p/>
        </p:txBody>
      </p:sp>
      <p:sp>
        <p:nvSpPr>
          <p:cNvPr id="238" name="Google Shape;238;p5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_NUMBER">
  <p:cSld name="BIG_NUMBER">
    <p:spTree>
      <p:nvGrpSpPr>
        <p:cNvPr id="239" name="Shape 239"/>
        <p:cNvGrpSpPr/>
        <p:nvPr/>
      </p:nvGrpSpPr>
      <p:grpSpPr>
        <a:xfrm>
          <a:off x="0" y="0"/>
          <a:ext cx="0" cy="0"/>
          <a:chOff x="0" y="0"/>
          <a:chExt cx="0" cy="0"/>
        </a:xfrm>
      </p:grpSpPr>
      <p:sp>
        <p:nvSpPr>
          <p:cNvPr id="240" name="Google Shape;240;p51"/>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241" name="Google Shape;241;p51"/>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1600"/>
              </a:spcBef>
              <a:spcAft>
                <a:spcPts val="0"/>
              </a:spcAft>
              <a:buSzPts val="1400"/>
              <a:buChar char="○"/>
              <a:defRPr/>
            </a:lvl2pPr>
            <a:lvl3pPr indent="-317500" lvl="2" marL="1371600" algn="ctr">
              <a:lnSpc>
                <a:spcPct val="115000"/>
              </a:lnSpc>
              <a:spcBef>
                <a:spcPts val="1600"/>
              </a:spcBef>
              <a:spcAft>
                <a:spcPts val="0"/>
              </a:spcAft>
              <a:buSzPts val="1400"/>
              <a:buChar char="■"/>
              <a:defRPr/>
            </a:lvl3pPr>
            <a:lvl4pPr indent="-317500" lvl="3" marL="1828800" algn="ctr">
              <a:lnSpc>
                <a:spcPct val="115000"/>
              </a:lnSpc>
              <a:spcBef>
                <a:spcPts val="1600"/>
              </a:spcBef>
              <a:spcAft>
                <a:spcPts val="0"/>
              </a:spcAft>
              <a:buSzPts val="1400"/>
              <a:buChar char="●"/>
              <a:defRPr/>
            </a:lvl4pPr>
            <a:lvl5pPr indent="-317500" lvl="4" marL="2286000" algn="ctr">
              <a:lnSpc>
                <a:spcPct val="115000"/>
              </a:lnSpc>
              <a:spcBef>
                <a:spcPts val="1600"/>
              </a:spcBef>
              <a:spcAft>
                <a:spcPts val="0"/>
              </a:spcAft>
              <a:buSzPts val="1400"/>
              <a:buChar char="○"/>
              <a:defRPr/>
            </a:lvl5pPr>
            <a:lvl6pPr indent="-317500" lvl="5" marL="2743200" algn="ctr">
              <a:lnSpc>
                <a:spcPct val="115000"/>
              </a:lnSpc>
              <a:spcBef>
                <a:spcPts val="1600"/>
              </a:spcBef>
              <a:spcAft>
                <a:spcPts val="0"/>
              </a:spcAft>
              <a:buSzPts val="1400"/>
              <a:buChar char="■"/>
              <a:defRPr/>
            </a:lvl6pPr>
            <a:lvl7pPr indent="-317500" lvl="6" marL="3200400" algn="ctr">
              <a:lnSpc>
                <a:spcPct val="115000"/>
              </a:lnSpc>
              <a:spcBef>
                <a:spcPts val="1600"/>
              </a:spcBef>
              <a:spcAft>
                <a:spcPts val="0"/>
              </a:spcAft>
              <a:buSzPts val="1400"/>
              <a:buChar char="●"/>
              <a:defRPr/>
            </a:lvl7pPr>
            <a:lvl8pPr indent="-317500" lvl="7" marL="3657600" algn="ctr">
              <a:lnSpc>
                <a:spcPct val="115000"/>
              </a:lnSpc>
              <a:spcBef>
                <a:spcPts val="1600"/>
              </a:spcBef>
              <a:spcAft>
                <a:spcPts val="0"/>
              </a:spcAft>
              <a:buSzPts val="1400"/>
              <a:buChar char="○"/>
              <a:defRPr/>
            </a:lvl8pPr>
            <a:lvl9pPr indent="-317500" lvl="8" marL="4114800" algn="ctr">
              <a:lnSpc>
                <a:spcPct val="115000"/>
              </a:lnSpc>
              <a:spcBef>
                <a:spcPts val="1600"/>
              </a:spcBef>
              <a:spcAft>
                <a:spcPts val="1600"/>
              </a:spcAft>
              <a:buSzPts val="1400"/>
              <a:buChar char="■"/>
              <a:defRPr/>
            </a:lvl9pPr>
          </a:lstStyle>
          <a:p/>
        </p:txBody>
      </p:sp>
      <p:sp>
        <p:nvSpPr>
          <p:cNvPr id="242" name="Google Shape;242;p5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dex B">
  <p:cSld name="Index B">
    <p:bg>
      <p:bgPr>
        <a:solidFill>
          <a:srgbClr val="000078"/>
        </a:solidFill>
      </p:bgPr>
    </p:bg>
    <p:spTree>
      <p:nvGrpSpPr>
        <p:cNvPr id="44" name="Shape 44"/>
        <p:cNvGrpSpPr/>
        <p:nvPr/>
      </p:nvGrpSpPr>
      <p:grpSpPr>
        <a:xfrm>
          <a:off x="0" y="0"/>
          <a:ext cx="0" cy="0"/>
          <a:chOff x="0" y="0"/>
          <a:chExt cx="0" cy="0"/>
        </a:xfrm>
      </p:grpSpPr>
      <p:sp>
        <p:nvSpPr>
          <p:cNvPr id="45" name="Google Shape;45;p6"/>
          <p:cNvSpPr txBox="1"/>
          <p:nvPr>
            <p:ph type="title"/>
          </p:nvPr>
        </p:nvSpPr>
        <p:spPr>
          <a:xfrm>
            <a:off x="504000" y="504000"/>
            <a:ext cx="8136000" cy="541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chemeClr val="lt1"/>
              </a:buClr>
              <a:buSzPts val="2400"/>
              <a:buFont typeface="Arial"/>
              <a:buNone/>
              <a:defRPr b="1" i="0" sz="2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46" name="Google Shape;46;p6"/>
          <p:cNvSpPr txBox="1"/>
          <p:nvPr>
            <p:ph idx="1" type="body"/>
          </p:nvPr>
        </p:nvSpPr>
        <p:spPr>
          <a:xfrm>
            <a:off x="6052314" y="1195067"/>
            <a:ext cx="2587800" cy="3370500"/>
          </a:xfrm>
          <a:prstGeom prst="rect">
            <a:avLst/>
          </a:prstGeom>
          <a:noFill/>
          <a:ln>
            <a:noFill/>
          </a:ln>
        </p:spPr>
        <p:txBody>
          <a:bodyPr anchorCtr="0" anchor="t" bIns="0" lIns="0" spcFirstLastPara="1" rIns="0" wrap="square" tIns="0">
            <a:noAutofit/>
          </a:bodyPr>
          <a:lstStyle>
            <a:lvl1pPr indent="-228600" lvl="0" marL="457200" marR="0" rtl="0" algn="l">
              <a:lnSpc>
                <a:spcPct val="142857"/>
              </a:lnSpc>
              <a:spcBef>
                <a:spcPts val="28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47" name="Google Shape;47;p6"/>
          <p:cNvSpPr txBox="1"/>
          <p:nvPr>
            <p:ph idx="2" type="body"/>
          </p:nvPr>
        </p:nvSpPr>
        <p:spPr>
          <a:xfrm>
            <a:off x="3274767" y="1195067"/>
            <a:ext cx="2591400" cy="3370500"/>
          </a:xfrm>
          <a:prstGeom prst="rect">
            <a:avLst/>
          </a:prstGeom>
          <a:noFill/>
          <a:ln>
            <a:noFill/>
          </a:ln>
        </p:spPr>
        <p:txBody>
          <a:bodyPr anchorCtr="0" anchor="t" bIns="0" lIns="0" spcFirstLastPara="1" rIns="0" wrap="square" tIns="0">
            <a:noAutofit/>
          </a:bodyPr>
          <a:lstStyle>
            <a:lvl1pPr indent="-228600" lvl="0" marL="457200" marR="0" rtl="0" algn="l">
              <a:lnSpc>
                <a:spcPct val="142857"/>
              </a:lnSpc>
              <a:spcBef>
                <a:spcPts val="28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48" name="Google Shape;48;p6"/>
          <p:cNvSpPr txBox="1"/>
          <p:nvPr>
            <p:ph idx="3" type="body"/>
          </p:nvPr>
        </p:nvSpPr>
        <p:spPr>
          <a:xfrm>
            <a:off x="504000" y="1195067"/>
            <a:ext cx="2593500" cy="3370500"/>
          </a:xfrm>
          <a:prstGeom prst="rect">
            <a:avLst/>
          </a:prstGeom>
          <a:noFill/>
          <a:ln>
            <a:noFill/>
          </a:ln>
        </p:spPr>
        <p:txBody>
          <a:bodyPr anchorCtr="0" anchor="t" bIns="0" lIns="0" spcFirstLastPara="1" rIns="0" wrap="square" tIns="0">
            <a:noAutofit/>
          </a:bodyPr>
          <a:lstStyle>
            <a:lvl1pPr indent="-228600" lvl="0" marL="457200" marR="0" rtl="0" algn="l">
              <a:lnSpc>
                <a:spcPct val="142857"/>
              </a:lnSpc>
              <a:spcBef>
                <a:spcPts val="28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cxnSp>
        <p:nvCxnSpPr>
          <p:cNvPr id="49" name="Google Shape;49;p6"/>
          <p:cNvCxnSpPr/>
          <p:nvPr/>
        </p:nvCxnSpPr>
        <p:spPr>
          <a:xfrm>
            <a:off x="504000" y="1173609"/>
            <a:ext cx="2606400" cy="0"/>
          </a:xfrm>
          <a:prstGeom prst="straightConnector1">
            <a:avLst/>
          </a:prstGeom>
          <a:noFill/>
          <a:ln cap="flat" cmpd="sng" w="19050">
            <a:solidFill>
              <a:srgbClr val="FFFFFF"/>
            </a:solidFill>
            <a:prstDash val="solid"/>
            <a:round/>
            <a:headEnd len="sm" w="sm" type="none"/>
            <a:tailEnd len="sm" w="sm" type="none"/>
          </a:ln>
        </p:spPr>
      </p:cxnSp>
      <p:cxnSp>
        <p:nvCxnSpPr>
          <p:cNvPr id="50" name="Google Shape;50;p6"/>
          <p:cNvCxnSpPr/>
          <p:nvPr/>
        </p:nvCxnSpPr>
        <p:spPr>
          <a:xfrm>
            <a:off x="3275856" y="1173609"/>
            <a:ext cx="2606400" cy="0"/>
          </a:xfrm>
          <a:prstGeom prst="straightConnector1">
            <a:avLst/>
          </a:prstGeom>
          <a:noFill/>
          <a:ln cap="flat" cmpd="sng" w="19050">
            <a:solidFill>
              <a:srgbClr val="FFFFFF"/>
            </a:solidFill>
            <a:prstDash val="solid"/>
            <a:round/>
            <a:headEnd len="sm" w="sm" type="none"/>
            <a:tailEnd len="sm" w="sm" type="none"/>
          </a:ln>
        </p:spPr>
      </p:cxnSp>
      <p:cxnSp>
        <p:nvCxnSpPr>
          <p:cNvPr id="51" name="Google Shape;51;p6"/>
          <p:cNvCxnSpPr/>
          <p:nvPr/>
        </p:nvCxnSpPr>
        <p:spPr>
          <a:xfrm>
            <a:off x="6036583" y="1173609"/>
            <a:ext cx="2606400" cy="0"/>
          </a:xfrm>
          <a:prstGeom prst="straightConnector1">
            <a:avLst/>
          </a:prstGeom>
          <a:noFill/>
          <a:ln cap="flat" cmpd="sng" w="19050">
            <a:solidFill>
              <a:srgbClr val="FFFFFF"/>
            </a:solidFill>
            <a:prstDash val="solid"/>
            <a:round/>
            <a:headEnd len="sm" w="sm" type="none"/>
            <a:tailEnd len="sm" w="sm" type="none"/>
          </a:ln>
        </p:spPr>
      </p:cxn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43" name="Shape 243"/>
        <p:cNvGrpSpPr/>
        <p:nvPr/>
      </p:nvGrpSpPr>
      <p:grpSpPr>
        <a:xfrm>
          <a:off x="0" y="0"/>
          <a:ext cx="0" cy="0"/>
          <a:chOff x="0" y="0"/>
          <a:chExt cx="0" cy="0"/>
        </a:xfrm>
      </p:grpSpPr>
      <p:sp>
        <p:nvSpPr>
          <p:cNvPr id="244" name="Google Shape;244;p5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BODY" type="tx">
  <p:cSld name="TITLE_AND_BODY">
    <p:spTree>
      <p:nvGrpSpPr>
        <p:cNvPr id="245" name="Shape 245"/>
        <p:cNvGrpSpPr/>
        <p:nvPr/>
      </p:nvGrpSpPr>
      <p:grpSpPr>
        <a:xfrm>
          <a:off x="0" y="0"/>
          <a:ext cx="0" cy="0"/>
          <a:chOff x="0" y="0"/>
          <a:chExt cx="0" cy="0"/>
        </a:xfrm>
      </p:grpSpPr>
      <p:sp>
        <p:nvSpPr>
          <p:cNvPr id="246" name="Google Shape;246;p5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47" name="Google Shape;247;p5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248" name="Google Shape;248;p5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TWO_COLUMNS" type="twoColTx">
  <p:cSld name="TITLE_AND_TWO_COLUMNS">
    <p:spTree>
      <p:nvGrpSpPr>
        <p:cNvPr id="249" name="Shape 249"/>
        <p:cNvGrpSpPr/>
        <p:nvPr/>
      </p:nvGrpSpPr>
      <p:grpSpPr>
        <a:xfrm>
          <a:off x="0" y="0"/>
          <a:ext cx="0" cy="0"/>
          <a:chOff x="0" y="0"/>
          <a:chExt cx="0" cy="0"/>
        </a:xfrm>
      </p:grpSpPr>
      <p:sp>
        <p:nvSpPr>
          <p:cNvPr id="250" name="Google Shape;250;p5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51" name="Google Shape;251;p54"/>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252" name="Google Shape;252;p54"/>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253" name="Google Shape;253;p5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8_Diseño personalizado">
  <p:cSld name="18_Diseño personalizado">
    <p:spTree>
      <p:nvGrpSpPr>
        <p:cNvPr id="254" name="Shape 254"/>
        <p:cNvGrpSpPr/>
        <p:nvPr/>
      </p:nvGrpSpPr>
      <p:grpSpPr>
        <a:xfrm>
          <a:off x="0" y="0"/>
          <a:ext cx="0" cy="0"/>
          <a:chOff x="0" y="0"/>
          <a:chExt cx="0" cy="0"/>
        </a:xfrm>
      </p:grpSpPr>
      <p:pic>
        <p:nvPicPr>
          <p:cNvPr descr="Logo01.png" id="255" name="Google Shape;255;p55"/>
          <p:cNvPicPr preferRelativeResize="0"/>
          <p:nvPr/>
        </p:nvPicPr>
        <p:blipFill rotWithShape="1">
          <a:blip r:embed="rId2">
            <a:alphaModFix/>
          </a:blip>
          <a:srcRect b="0" l="0" r="0" t="0"/>
          <a:stretch/>
        </p:blipFill>
        <p:spPr>
          <a:xfrm>
            <a:off x="228191" y="232833"/>
            <a:ext cx="1514100" cy="359400"/>
          </a:xfrm>
          <a:prstGeom prst="rect">
            <a:avLst/>
          </a:prstGeom>
          <a:noFill/>
          <a:ln>
            <a:noFill/>
          </a:ln>
        </p:spPr>
      </p:pic>
      <p:cxnSp>
        <p:nvCxnSpPr>
          <p:cNvPr id="256" name="Google Shape;256;p55"/>
          <p:cNvCxnSpPr/>
          <p:nvPr/>
        </p:nvCxnSpPr>
        <p:spPr>
          <a:xfrm>
            <a:off x="2189416" y="240613"/>
            <a:ext cx="6742500" cy="0"/>
          </a:xfrm>
          <a:prstGeom prst="straightConnector1">
            <a:avLst/>
          </a:prstGeom>
          <a:noFill/>
          <a:ln cap="flat" cmpd="sng" w="22225">
            <a:solidFill>
              <a:srgbClr val="72EDFF"/>
            </a:solidFill>
            <a:prstDash val="solid"/>
            <a:round/>
            <a:headEnd len="sm" w="sm" type="none"/>
            <a:tailEnd len="sm" w="sm" type="none"/>
          </a:ln>
        </p:spPr>
      </p:cxnSp>
      <p:cxnSp>
        <p:nvCxnSpPr>
          <p:cNvPr id="257" name="Google Shape;257;p55"/>
          <p:cNvCxnSpPr/>
          <p:nvPr/>
        </p:nvCxnSpPr>
        <p:spPr>
          <a:xfrm>
            <a:off x="2189416" y="4916792"/>
            <a:ext cx="6742500" cy="0"/>
          </a:xfrm>
          <a:prstGeom prst="straightConnector1">
            <a:avLst/>
          </a:prstGeom>
          <a:noFill/>
          <a:ln cap="flat" cmpd="sng" w="22225">
            <a:solidFill>
              <a:srgbClr val="72EDFF"/>
            </a:solidFill>
            <a:prstDash val="solid"/>
            <a:round/>
            <a:headEnd len="sm" w="sm" type="none"/>
            <a:tailEnd len="sm" w="sm" type="none"/>
          </a:ln>
        </p:spPr>
      </p:cxnSp>
      <p:cxnSp>
        <p:nvCxnSpPr>
          <p:cNvPr id="258" name="Google Shape;258;p55"/>
          <p:cNvCxnSpPr/>
          <p:nvPr/>
        </p:nvCxnSpPr>
        <p:spPr>
          <a:xfrm rot="10800000">
            <a:off x="225146" y="4914307"/>
            <a:ext cx="1509900" cy="0"/>
          </a:xfrm>
          <a:prstGeom prst="straightConnector1">
            <a:avLst/>
          </a:prstGeom>
          <a:noFill/>
          <a:ln cap="flat" cmpd="sng" w="22225">
            <a:solidFill>
              <a:srgbClr val="72EDFF"/>
            </a:solidFill>
            <a:prstDash val="solid"/>
            <a:round/>
            <a:headEnd len="sm" w="sm" type="none"/>
            <a:tailEnd len="sm" w="sm" type="none"/>
          </a:ln>
        </p:spPr>
      </p:cxnSp>
      <p:sp>
        <p:nvSpPr>
          <p:cNvPr id="259" name="Google Shape;259;p55"/>
          <p:cNvSpPr txBox="1"/>
          <p:nvPr>
            <p:ph idx="1" type="body"/>
          </p:nvPr>
        </p:nvSpPr>
        <p:spPr>
          <a:xfrm>
            <a:off x="2195050" y="347596"/>
            <a:ext cx="2990100" cy="797400"/>
          </a:xfrm>
          <a:prstGeom prst="rect">
            <a:avLst/>
          </a:prstGeom>
          <a:noFill/>
          <a:ln>
            <a:noFill/>
          </a:ln>
        </p:spPr>
        <p:txBody>
          <a:bodyPr anchorCtr="0" anchor="t" bIns="91425" lIns="91425" spcFirstLastPara="1" rIns="91425" wrap="square" tIns="91425">
            <a:noAutofit/>
          </a:bodyPr>
          <a:lstStyle>
            <a:lvl1pPr indent="-228600" lvl="0" marL="457200" marR="0" algn="l">
              <a:lnSpc>
                <a:spcPct val="70666"/>
              </a:lnSpc>
              <a:spcBef>
                <a:spcPts val="600"/>
              </a:spcBef>
              <a:spcAft>
                <a:spcPts val="0"/>
              </a:spcAft>
              <a:buClr>
                <a:srgbClr val="010078"/>
              </a:buClr>
              <a:buSzPts val="1400"/>
              <a:buFont typeface="Arial"/>
              <a:buNone/>
              <a:defRPr b="1" i="0" sz="3000" u="none" cap="none" strike="noStrike">
                <a:solidFill>
                  <a:srgbClr val="010078"/>
                </a:solidFill>
                <a:latin typeface="Arial"/>
                <a:ea typeface="Arial"/>
                <a:cs typeface="Arial"/>
                <a:sym typeface="Arial"/>
              </a:defRPr>
            </a:lvl1pPr>
            <a:lvl2pPr indent="-387350" lvl="1" marL="914400" marR="0" algn="l">
              <a:lnSpc>
                <a:spcPct val="115000"/>
              </a:lnSpc>
              <a:spcBef>
                <a:spcPts val="1600"/>
              </a:spcBef>
              <a:spcAft>
                <a:spcPts val="0"/>
              </a:spcAft>
              <a:buClr>
                <a:schemeClr val="dk1"/>
              </a:buClr>
              <a:buSzPts val="2500"/>
              <a:buFont typeface="Arial"/>
              <a:buChar char="–"/>
              <a:defRPr b="0" i="0" sz="2500" u="none" cap="none" strike="noStrike">
                <a:solidFill>
                  <a:schemeClr val="dk1"/>
                </a:solidFill>
                <a:latin typeface="Calibri"/>
                <a:ea typeface="Calibri"/>
                <a:cs typeface="Calibri"/>
                <a:sym typeface="Calibri"/>
              </a:defRPr>
            </a:lvl2pPr>
            <a:lvl3pPr indent="-368300" lvl="2" marL="1371600" marR="0" algn="l">
              <a:lnSpc>
                <a:spcPct val="115000"/>
              </a:lnSpc>
              <a:spcBef>
                <a:spcPts val="1600"/>
              </a:spcBef>
              <a:spcAft>
                <a:spcPts val="0"/>
              </a:spcAft>
              <a:buClr>
                <a:schemeClr val="dk1"/>
              </a:buClr>
              <a:buSzPts val="2200"/>
              <a:buFont typeface="Arial"/>
              <a:buChar char="•"/>
              <a:defRPr b="0" i="0" sz="2200" u="none" cap="none" strike="noStrike">
                <a:solidFill>
                  <a:schemeClr val="dk1"/>
                </a:solidFill>
                <a:latin typeface="Calibri"/>
                <a:ea typeface="Calibri"/>
                <a:cs typeface="Calibri"/>
                <a:sym typeface="Calibri"/>
              </a:defRPr>
            </a:lvl3pPr>
            <a:lvl4pPr indent="-342900" lvl="3" marL="1828800" marR="0" algn="l">
              <a:lnSpc>
                <a:spcPct val="115000"/>
              </a:lnSpc>
              <a:spcBef>
                <a:spcPts val="16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algn="l">
              <a:lnSpc>
                <a:spcPct val="115000"/>
              </a:lnSpc>
              <a:spcBef>
                <a:spcPts val="16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algn="l">
              <a:lnSpc>
                <a:spcPct val="115000"/>
              </a:lnSpc>
              <a:spcBef>
                <a:spcPts val="16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115000"/>
              </a:lnSpc>
              <a:spcBef>
                <a:spcPts val="16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115000"/>
              </a:lnSpc>
              <a:spcBef>
                <a:spcPts val="16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115000"/>
              </a:lnSpc>
              <a:spcBef>
                <a:spcPts val="1600"/>
              </a:spcBef>
              <a:spcAft>
                <a:spcPts val="160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ortadeta cromatica">
  <p:cSld name="Portadeta cromatica">
    <p:bg>
      <p:bgPr>
        <a:solidFill>
          <a:srgbClr val="000078"/>
        </a:solidFill>
      </p:bgPr>
    </p:bg>
    <p:spTree>
      <p:nvGrpSpPr>
        <p:cNvPr id="52" name="Shape 52"/>
        <p:cNvGrpSpPr/>
        <p:nvPr/>
      </p:nvGrpSpPr>
      <p:grpSpPr>
        <a:xfrm>
          <a:off x="0" y="0"/>
          <a:ext cx="0" cy="0"/>
          <a:chOff x="0" y="0"/>
          <a:chExt cx="0" cy="0"/>
        </a:xfrm>
      </p:grpSpPr>
      <p:sp>
        <p:nvSpPr>
          <p:cNvPr id="53" name="Google Shape;53;p7"/>
          <p:cNvSpPr txBox="1"/>
          <p:nvPr>
            <p:ph type="title"/>
          </p:nvPr>
        </p:nvSpPr>
        <p:spPr>
          <a:xfrm>
            <a:off x="504000" y="504000"/>
            <a:ext cx="984300" cy="740100"/>
          </a:xfrm>
          <a:prstGeom prst="rect">
            <a:avLst/>
          </a:prstGeom>
          <a:noFill/>
          <a:ln>
            <a:noFill/>
          </a:ln>
        </p:spPr>
        <p:txBody>
          <a:bodyPr anchorCtr="0" anchor="t" bIns="0" lIns="0" spcFirstLastPara="1" rIns="0" wrap="square" tIns="0">
            <a:noAutofit/>
          </a:bodyPr>
          <a:lstStyle>
            <a:lvl1pPr lvl="0" marR="0" rtl="0" algn="l">
              <a:lnSpc>
                <a:spcPct val="104166"/>
              </a:lnSpc>
              <a:spcBef>
                <a:spcPts val="0"/>
              </a:spcBef>
              <a:spcAft>
                <a:spcPts val="0"/>
              </a:spcAft>
              <a:buClr>
                <a:srgbClr val="73EDFF"/>
              </a:buClr>
              <a:buSzPts val="4800"/>
              <a:buFont typeface="Arial"/>
              <a:buNone/>
              <a:defRPr b="1" i="0" sz="4800" u="none" cap="none" strike="noStrike">
                <a:solidFill>
                  <a:srgbClr val="73EDFF"/>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54" name="Google Shape;54;p7"/>
          <p:cNvSpPr txBox="1"/>
          <p:nvPr>
            <p:ph idx="1" type="body"/>
          </p:nvPr>
        </p:nvSpPr>
        <p:spPr>
          <a:xfrm>
            <a:off x="504000" y="1332000"/>
            <a:ext cx="8117100" cy="1348800"/>
          </a:xfrm>
          <a:prstGeom prst="rect">
            <a:avLst/>
          </a:prstGeom>
          <a:noFill/>
          <a:ln>
            <a:noFill/>
          </a:ln>
        </p:spPr>
        <p:txBody>
          <a:bodyPr anchorCtr="0" anchor="t" bIns="0" lIns="0" spcFirstLastPara="1" rIns="0" wrap="square" tIns="0">
            <a:noAutofit/>
          </a:bodyPr>
          <a:lstStyle>
            <a:lvl1pPr indent="-228600" lvl="0" marL="457200" marR="0" rtl="0" algn="l">
              <a:lnSpc>
                <a:spcPct val="104166"/>
              </a:lnSpc>
              <a:spcBef>
                <a:spcPts val="0"/>
              </a:spcBef>
              <a:spcAft>
                <a:spcPts val="0"/>
              </a:spcAft>
              <a:buClr>
                <a:schemeClr val="lt1"/>
              </a:buClr>
              <a:buSzPts val="4800"/>
              <a:buFont typeface="Arial"/>
              <a:buNone/>
              <a:defRPr b="1" i="0" sz="4800" u="none" cap="none" strike="noStrike">
                <a:solidFill>
                  <a:schemeClr val="lt1"/>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55" name="Google Shape;55;p7"/>
          <p:cNvSpPr txBox="1"/>
          <p:nvPr>
            <p:ph idx="2" type="body"/>
          </p:nvPr>
        </p:nvSpPr>
        <p:spPr>
          <a:xfrm>
            <a:off x="511491" y="2756168"/>
            <a:ext cx="8117100" cy="1348800"/>
          </a:xfrm>
          <a:prstGeom prst="rect">
            <a:avLst/>
          </a:prstGeom>
          <a:noFill/>
          <a:ln>
            <a:noFill/>
          </a:ln>
        </p:spPr>
        <p:txBody>
          <a:bodyPr anchorCtr="0" anchor="t" bIns="0" lIns="0" spcFirstLastPara="1" rIns="0" wrap="square" tIns="0">
            <a:noAutofit/>
          </a:bodyPr>
          <a:lstStyle>
            <a:lvl1pPr indent="-228600" lvl="0" marL="457200" marR="0" rtl="0" algn="l">
              <a:lnSpc>
                <a:spcPct val="112500"/>
              </a:lnSpc>
              <a:spcBef>
                <a:spcPts val="0"/>
              </a:spcBef>
              <a:spcAft>
                <a:spcPts val="0"/>
              </a:spcAft>
              <a:buClr>
                <a:srgbClr val="FFFFFF"/>
              </a:buClr>
              <a:buSzPts val="3200"/>
              <a:buFont typeface="Arial"/>
              <a:buNone/>
              <a:defRPr b="0" i="0" sz="3200" u="none" cap="none" strike="noStrike">
                <a:solidFill>
                  <a:srgbClr val="FFFFFF"/>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ortadeta fotogràfica">
  <p:cSld name="Portadeta fotogràfica">
    <p:bg>
      <p:bgPr>
        <a:blipFill>
          <a:blip r:embed="rId2">
            <a:alphaModFix/>
          </a:blip>
          <a:stretch>
            <a:fillRect/>
          </a:stretch>
        </a:blipFill>
      </p:bgPr>
    </p:bg>
    <p:spTree>
      <p:nvGrpSpPr>
        <p:cNvPr id="56" name="Shape 56"/>
        <p:cNvGrpSpPr/>
        <p:nvPr/>
      </p:nvGrpSpPr>
      <p:grpSpPr>
        <a:xfrm>
          <a:off x="0" y="0"/>
          <a:ext cx="0" cy="0"/>
          <a:chOff x="0" y="0"/>
          <a:chExt cx="0" cy="0"/>
        </a:xfrm>
      </p:grpSpPr>
      <p:sp>
        <p:nvSpPr>
          <p:cNvPr id="57" name="Google Shape;57;p8"/>
          <p:cNvSpPr txBox="1"/>
          <p:nvPr>
            <p:ph type="title"/>
          </p:nvPr>
        </p:nvSpPr>
        <p:spPr>
          <a:xfrm>
            <a:off x="7228909" y="4225530"/>
            <a:ext cx="2295600" cy="890400"/>
          </a:xfrm>
          <a:prstGeom prst="rect">
            <a:avLst/>
          </a:prstGeom>
          <a:noFill/>
          <a:ln>
            <a:noFill/>
          </a:ln>
        </p:spPr>
        <p:txBody>
          <a:bodyPr anchorCtr="0" anchor="t" bIns="0" lIns="0" spcFirstLastPara="1" rIns="0" wrap="square" tIns="0">
            <a:noAutofit/>
          </a:bodyPr>
          <a:lstStyle>
            <a:lvl1pPr lvl="0" marR="0" rtl="0" algn="l">
              <a:lnSpc>
                <a:spcPct val="41666"/>
              </a:lnSpc>
              <a:spcBef>
                <a:spcPts val="0"/>
              </a:spcBef>
              <a:spcAft>
                <a:spcPts val="0"/>
              </a:spcAft>
              <a:buClr>
                <a:srgbClr val="2DEEFF"/>
              </a:buClr>
              <a:buSzPts val="12000"/>
              <a:buFont typeface="Arial"/>
              <a:buNone/>
              <a:defRPr b="1" i="0" sz="12000" u="none" cap="none" strike="noStrike">
                <a:solidFill>
                  <a:srgbClr val="2DEEFF"/>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58" name="Google Shape;58;p8"/>
          <p:cNvSpPr txBox="1"/>
          <p:nvPr>
            <p:ph idx="1" type="body"/>
          </p:nvPr>
        </p:nvSpPr>
        <p:spPr>
          <a:xfrm>
            <a:off x="517674" y="509688"/>
            <a:ext cx="4860000" cy="1348800"/>
          </a:xfrm>
          <a:prstGeom prst="rect">
            <a:avLst/>
          </a:prstGeom>
          <a:noFill/>
          <a:ln>
            <a:noFill/>
          </a:ln>
        </p:spPr>
        <p:txBody>
          <a:bodyPr anchorCtr="0" anchor="t" bIns="0" lIns="0" spcFirstLastPara="1" rIns="0" wrap="square" tIns="0">
            <a:noAutofit/>
          </a:bodyPr>
          <a:lstStyle>
            <a:lvl1pPr indent="-228600" lvl="0" marL="457200" marR="0" rtl="0" algn="l">
              <a:lnSpc>
                <a:spcPct val="104166"/>
              </a:lnSpc>
              <a:spcBef>
                <a:spcPts val="0"/>
              </a:spcBef>
              <a:spcAft>
                <a:spcPts val="0"/>
              </a:spcAft>
              <a:buClr>
                <a:schemeClr val="lt1"/>
              </a:buClr>
              <a:buSzPts val="4800"/>
              <a:buFont typeface="Arial"/>
              <a:buNone/>
              <a:defRPr b="1" i="0" sz="4800" u="none" cap="none" strike="noStrike">
                <a:solidFill>
                  <a:schemeClr val="lt1"/>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59" name="Google Shape;59;p8"/>
          <p:cNvSpPr txBox="1"/>
          <p:nvPr>
            <p:ph idx="2" type="body"/>
          </p:nvPr>
        </p:nvSpPr>
        <p:spPr>
          <a:xfrm>
            <a:off x="491172" y="2081779"/>
            <a:ext cx="4872900" cy="1348800"/>
          </a:xfrm>
          <a:prstGeom prst="rect">
            <a:avLst/>
          </a:prstGeom>
          <a:noFill/>
          <a:ln>
            <a:noFill/>
          </a:ln>
        </p:spPr>
        <p:txBody>
          <a:bodyPr anchorCtr="0" anchor="t" bIns="0" lIns="0" spcFirstLastPara="1" rIns="0" wrap="square" tIns="0">
            <a:noAutofit/>
          </a:bodyPr>
          <a:lstStyle>
            <a:lvl1pPr indent="-228600" lvl="0" marL="457200" marR="0" rtl="0" algn="l">
              <a:lnSpc>
                <a:spcPct val="112500"/>
              </a:lnSpc>
              <a:spcBef>
                <a:spcPts val="0"/>
              </a:spcBef>
              <a:spcAft>
                <a:spcPts val="0"/>
              </a:spcAft>
              <a:buClr>
                <a:srgbClr val="FFFFFF"/>
              </a:buClr>
              <a:buSzPts val="3200"/>
              <a:buFont typeface="Arial"/>
              <a:buNone/>
              <a:defRPr b="0" i="0" sz="3200" u="none" cap="none" strike="noStrike">
                <a:solidFill>
                  <a:srgbClr val="FFFFFF"/>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cxnSp>
        <p:nvCxnSpPr>
          <p:cNvPr id="60" name="Google Shape;60;p8"/>
          <p:cNvCxnSpPr/>
          <p:nvPr/>
        </p:nvCxnSpPr>
        <p:spPr>
          <a:xfrm>
            <a:off x="517674" y="512213"/>
            <a:ext cx="4846500" cy="0"/>
          </a:xfrm>
          <a:prstGeom prst="straightConnector1">
            <a:avLst/>
          </a:prstGeom>
          <a:noFill/>
          <a:ln cap="flat" cmpd="sng" w="57150">
            <a:solidFill>
              <a:srgbClr val="73EDFF"/>
            </a:solidFill>
            <a:prstDash val="solid"/>
            <a:round/>
            <a:headEnd len="sm" w="sm" type="none"/>
            <a:tailEnd len="sm" w="sm" type="none"/>
          </a:ln>
        </p:spPr>
      </p:cxn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ortadeta iconografica">
  <p:cSld name="Portadeta iconografica">
    <p:bg>
      <p:bgPr>
        <a:solidFill>
          <a:srgbClr val="73EDFF"/>
        </a:solidFill>
      </p:bgPr>
    </p:bg>
    <p:spTree>
      <p:nvGrpSpPr>
        <p:cNvPr id="61" name="Shape 61"/>
        <p:cNvGrpSpPr/>
        <p:nvPr/>
      </p:nvGrpSpPr>
      <p:grpSpPr>
        <a:xfrm>
          <a:off x="0" y="0"/>
          <a:ext cx="0" cy="0"/>
          <a:chOff x="0" y="0"/>
          <a:chExt cx="0" cy="0"/>
        </a:xfrm>
      </p:grpSpPr>
      <p:sp>
        <p:nvSpPr>
          <p:cNvPr id="62" name="Google Shape;62;p9"/>
          <p:cNvSpPr txBox="1"/>
          <p:nvPr>
            <p:ph type="title"/>
          </p:nvPr>
        </p:nvSpPr>
        <p:spPr>
          <a:xfrm>
            <a:off x="504000" y="471432"/>
            <a:ext cx="984300" cy="740100"/>
          </a:xfrm>
          <a:prstGeom prst="rect">
            <a:avLst/>
          </a:prstGeom>
          <a:noFill/>
          <a:ln>
            <a:noFill/>
          </a:ln>
        </p:spPr>
        <p:txBody>
          <a:bodyPr anchorCtr="0" anchor="t" bIns="0" lIns="0" spcFirstLastPara="1" rIns="0" wrap="square" tIns="0">
            <a:noAutofit/>
          </a:bodyPr>
          <a:lstStyle>
            <a:lvl1pPr lvl="0" marR="0" rtl="0" algn="l">
              <a:lnSpc>
                <a:spcPct val="104166"/>
              </a:lnSpc>
              <a:spcBef>
                <a:spcPts val="0"/>
              </a:spcBef>
              <a:spcAft>
                <a:spcPts val="0"/>
              </a:spcAft>
              <a:buClr>
                <a:srgbClr val="000078"/>
              </a:buClr>
              <a:buSzPts val="4800"/>
              <a:buFont typeface="Arial"/>
              <a:buNone/>
              <a:defRPr b="1" i="0" sz="4800" u="none" cap="none" strike="noStrike">
                <a:solidFill>
                  <a:srgbClr val="00007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63" name="Google Shape;63;p9"/>
          <p:cNvSpPr txBox="1"/>
          <p:nvPr>
            <p:ph idx="1" type="body"/>
          </p:nvPr>
        </p:nvSpPr>
        <p:spPr>
          <a:xfrm>
            <a:off x="491172" y="1211620"/>
            <a:ext cx="4860000" cy="1348800"/>
          </a:xfrm>
          <a:prstGeom prst="rect">
            <a:avLst/>
          </a:prstGeom>
          <a:noFill/>
          <a:ln>
            <a:noFill/>
          </a:ln>
        </p:spPr>
        <p:txBody>
          <a:bodyPr anchorCtr="0" anchor="t" bIns="0" lIns="0" spcFirstLastPara="1" rIns="0" wrap="square" tIns="0">
            <a:noAutofit/>
          </a:bodyPr>
          <a:lstStyle>
            <a:lvl1pPr indent="-228600" lvl="0" marL="457200" marR="0" rtl="0" algn="l">
              <a:lnSpc>
                <a:spcPct val="104166"/>
              </a:lnSpc>
              <a:spcBef>
                <a:spcPts val="0"/>
              </a:spcBef>
              <a:spcAft>
                <a:spcPts val="0"/>
              </a:spcAft>
              <a:buClr>
                <a:srgbClr val="000078"/>
              </a:buClr>
              <a:buSzPts val="4800"/>
              <a:buFont typeface="Arial"/>
              <a:buNone/>
              <a:defRPr b="1" i="0" sz="4800" u="none" cap="none" strike="noStrike">
                <a:solidFill>
                  <a:srgbClr val="000078"/>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64" name="Google Shape;64;p9"/>
          <p:cNvSpPr txBox="1"/>
          <p:nvPr>
            <p:ph idx="2" type="body"/>
          </p:nvPr>
        </p:nvSpPr>
        <p:spPr>
          <a:xfrm>
            <a:off x="478342" y="2572823"/>
            <a:ext cx="4872900" cy="1348800"/>
          </a:xfrm>
          <a:prstGeom prst="rect">
            <a:avLst/>
          </a:prstGeom>
          <a:noFill/>
          <a:ln>
            <a:noFill/>
          </a:ln>
        </p:spPr>
        <p:txBody>
          <a:bodyPr anchorCtr="0" anchor="t" bIns="0" lIns="0" spcFirstLastPara="1" rIns="0" wrap="square" tIns="0">
            <a:noAutofit/>
          </a:bodyPr>
          <a:lstStyle>
            <a:lvl1pPr indent="-228600" lvl="0" marL="457200" marR="0" rtl="0" algn="l">
              <a:lnSpc>
                <a:spcPct val="112500"/>
              </a:lnSpc>
              <a:spcBef>
                <a:spcPts val="0"/>
              </a:spcBef>
              <a:spcAft>
                <a:spcPts val="0"/>
              </a:spcAft>
              <a:buClr>
                <a:srgbClr val="000078"/>
              </a:buClr>
              <a:buSzPts val="3200"/>
              <a:buFont typeface="Arial"/>
              <a:buNone/>
              <a:defRPr b="0" i="0" sz="3200" u="none" cap="none" strike="noStrike">
                <a:solidFill>
                  <a:srgbClr val="000078"/>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cxnSp>
        <p:nvCxnSpPr>
          <p:cNvPr id="65" name="Google Shape;65;p9"/>
          <p:cNvCxnSpPr/>
          <p:nvPr/>
        </p:nvCxnSpPr>
        <p:spPr>
          <a:xfrm>
            <a:off x="517674" y="475723"/>
            <a:ext cx="4846500" cy="0"/>
          </a:xfrm>
          <a:prstGeom prst="straightConnector1">
            <a:avLst/>
          </a:prstGeom>
          <a:noFill/>
          <a:ln cap="flat" cmpd="sng" w="57150">
            <a:solidFill>
              <a:schemeClr val="lt1"/>
            </a:solidFill>
            <a:prstDash val="solid"/>
            <a:round/>
            <a:headEnd len="sm" w="sm" type="none"/>
            <a:tailEnd len="sm" w="sm" type="none"/>
          </a:ln>
        </p:spPr>
      </p:cxn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ita B">
  <p:cSld name="Cita B">
    <p:bg>
      <p:bgPr>
        <a:solidFill>
          <a:srgbClr val="000078"/>
        </a:solidFill>
      </p:bgPr>
    </p:bg>
    <p:spTree>
      <p:nvGrpSpPr>
        <p:cNvPr id="66" name="Shape 66"/>
        <p:cNvGrpSpPr/>
        <p:nvPr/>
      </p:nvGrpSpPr>
      <p:grpSpPr>
        <a:xfrm>
          <a:off x="0" y="0"/>
          <a:ext cx="0" cy="0"/>
          <a:chOff x="0" y="0"/>
          <a:chExt cx="0" cy="0"/>
        </a:xfrm>
      </p:grpSpPr>
      <p:sp>
        <p:nvSpPr>
          <p:cNvPr id="67" name="Google Shape;67;p10"/>
          <p:cNvSpPr txBox="1"/>
          <p:nvPr>
            <p:ph idx="1" type="body"/>
          </p:nvPr>
        </p:nvSpPr>
        <p:spPr>
          <a:xfrm>
            <a:off x="504001" y="504001"/>
            <a:ext cx="6973500" cy="1839000"/>
          </a:xfrm>
          <a:prstGeom prst="rect">
            <a:avLst/>
          </a:prstGeom>
          <a:noFill/>
          <a:ln>
            <a:noFill/>
          </a:ln>
        </p:spPr>
        <p:txBody>
          <a:bodyPr anchorCtr="0" anchor="t" bIns="0" lIns="0" spcFirstLastPara="1" rIns="0" wrap="square" tIns="0">
            <a:noAutofit/>
          </a:bodyPr>
          <a:lstStyle>
            <a:lvl1pPr indent="-228600" lvl="0" marL="457200" marR="0" rtl="0" algn="l">
              <a:lnSpc>
                <a:spcPct val="90000"/>
              </a:lnSpc>
              <a:spcBef>
                <a:spcPts val="0"/>
              </a:spcBef>
              <a:spcAft>
                <a:spcPts val="0"/>
              </a:spcAft>
              <a:buClr>
                <a:schemeClr val="lt1"/>
              </a:buClr>
              <a:buSzPts val="4200"/>
              <a:buFont typeface="Arial"/>
              <a:buNone/>
              <a:defRPr b="1" i="0" sz="4200" u="none" cap="none" strike="noStrike">
                <a:solidFill>
                  <a:schemeClr val="lt1"/>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68" name="Google Shape;68;p10"/>
          <p:cNvSpPr txBox="1"/>
          <p:nvPr>
            <p:ph idx="2" type="body"/>
          </p:nvPr>
        </p:nvSpPr>
        <p:spPr>
          <a:xfrm>
            <a:off x="504001" y="2508100"/>
            <a:ext cx="4860000" cy="1089900"/>
          </a:xfrm>
          <a:prstGeom prst="rect">
            <a:avLst/>
          </a:prstGeom>
          <a:noFill/>
          <a:ln>
            <a:noFill/>
          </a:ln>
        </p:spPr>
        <p:txBody>
          <a:bodyPr anchorCtr="0" anchor="t" bIns="0" lIns="0" spcFirstLastPara="1" rIns="0" wrap="square" tIns="0">
            <a:noAutofit/>
          </a:bodyPr>
          <a:lstStyle>
            <a:lvl1pPr indent="-228600" lvl="0" marL="457200" marR="0" rtl="0" algn="l">
              <a:lnSpc>
                <a:spcPct val="122222"/>
              </a:lnSpc>
              <a:spcBef>
                <a:spcPts val="0"/>
              </a:spcBef>
              <a:spcAft>
                <a:spcPts val="0"/>
              </a:spcAft>
              <a:buClr>
                <a:schemeClr val="lt2"/>
              </a:buClr>
              <a:buSzPts val="1800"/>
              <a:buFont typeface="Arial"/>
              <a:buNone/>
              <a:defRPr b="0" i="0" sz="1800" u="none" cap="none" strike="noStrike">
                <a:solidFill>
                  <a:schemeClr val="lt2"/>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pic>
        <p:nvPicPr>
          <p:cNvPr descr="/Users/evilabe/Desktop/Recurso 21.png" id="69" name="Google Shape;69;p10"/>
          <p:cNvPicPr preferRelativeResize="0"/>
          <p:nvPr/>
        </p:nvPicPr>
        <p:blipFill rotWithShape="1">
          <a:blip r:embed="rId2">
            <a:alphaModFix/>
          </a:blip>
          <a:srcRect b="0" l="0" r="0" t="0"/>
          <a:stretch/>
        </p:blipFill>
        <p:spPr>
          <a:xfrm>
            <a:off x="7192758" y="3286677"/>
            <a:ext cx="1661484" cy="160701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40" Type="http://schemas.openxmlformats.org/officeDocument/2006/relationships/slideLayout" Target="../slideLayouts/slideLayout40.xml"/><Relationship Id="rId20" Type="http://schemas.openxmlformats.org/officeDocument/2006/relationships/slideLayout" Target="../slideLayouts/slideLayout20.xml"/><Relationship Id="rId42" Type="http://schemas.openxmlformats.org/officeDocument/2006/relationships/theme" Target="../theme/theme2.xml"/><Relationship Id="rId41" Type="http://schemas.openxmlformats.org/officeDocument/2006/relationships/slideLayout" Target="../slideLayouts/slideLayout41.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11" Type="http://schemas.openxmlformats.org/officeDocument/2006/relationships/slideLayout" Target="../slideLayouts/slideLayout11.xml"/><Relationship Id="rId33" Type="http://schemas.openxmlformats.org/officeDocument/2006/relationships/slideLayout" Target="../slideLayouts/slideLayout33.xml"/><Relationship Id="rId10" Type="http://schemas.openxmlformats.org/officeDocument/2006/relationships/slideLayout" Target="../slideLayouts/slideLayout10.xml"/><Relationship Id="rId32" Type="http://schemas.openxmlformats.org/officeDocument/2006/relationships/slideLayout" Target="../slideLayouts/slideLayout32.xml"/><Relationship Id="rId13" Type="http://schemas.openxmlformats.org/officeDocument/2006/relationships/slideLayout" Target="../slideLayouts/slideLayout13.xml"/><Relationship Id="rId35" Type="http://schemas.openxmlformats.org/officeDocument/2006/relationships/slideLayout" Target="../slideLayouts/slideLayout35.xml"/><Relationship Id="rId12" Type="http://schemas.openxmlformats.org/officeDocument/2006/relationships/slideLayout" Target="../slideLayouts/slideLayout12.xml"/><Relationship Id="rId34" Type="http://schemas.openxmlformats.org/officeDocument/2006/relationships/slideLayout" Target="../slideLayouts/slideLayout34.xml"/><Relationship Id="rId15" Type="http://schemas.openxmlformats.org/officeDocument/2006/relationships/slideLayout" Target="../slideLayouts/slideLayout15.xml"/><Relationship Id="rId37" Type="http://schemas.openxmlformats.org/officeDocument/2006/relationships/slideLayout" Target="../slideLayouts/slideLayout37.xml"/><Relationship Id="rId14" Type="http://schemas.openxmlformats.org/officeDocument/2006/relationships/slideLayout" Target="../slideLayouts/slideLayout14.xml"/><Relationship Id="rId36" Type="http://schemas.openxmlformats.org/officeDocument/2006/relationships/slideLayout" Target="../slideLayouts/slideLayout36.xml"/><Relationship Id="rId17" Type="http://schemas.openxmlformats.org/officeDocument/2006/relationships/slideLayout" Target="../slideLayouts/slideLayout17.xml"/><Relationship Id="rId39" Type="http://schemas.openxmlformats.org/officeDocument/2006/relationships/slideLayout" Target="../slideLayouts/slideLayout39.xml"/><Relationship Id="rId16" Type="http://schemas.openxmlformats.org/officeDocument/2006/relationships/slideLayout" Target="../slideLayouts/slideLayout16.xml"/><Relationship Id="rId38" Type="http://schemas.openxmlformats.org/officeDocument/2006/relationships/slideLayout" Target="../slideLayouts/slideLayout38.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slideLayout" Target="../slideLayouts/slideLayout43.xml"/><Relationship Id="rId3" Type="http://schemas.openxmlformats.org/officeDocument/2006/relationships/slideLayout" Target="../slideLayouts/slideLayout44.xml"/><Relationship Id="rId4" Type="http://schemas.openxmlformats.org/officeDocument/2006/relationships/slideLayout" Target="../slideLayouts/slideLayout45.xml"/><Relationship Id="rId9" Type="http://schemas.openxmlformats.org/officeDocument/2006/relationships/slideLayout" Target="../slideLayouts/slideLayout50.xml"/><Relationship Id="rId5" Type="http://schemas.openxmlformats.org/officeDocument/2006/relationships/slideLayout" Target="../slideLayouts/slideLayout46.xml"/><Relationship Id="rId6" Type="http://schemas.openxmlformats.org/officeDocument/2006/relationships/slideLayout" Target="../slideLayouts/slideLayout47.xml"/><Relationship Id="rId7" Type="http://schemas.openxmlformats.org/officeDocument/2006/relationships/slideLayout" Target="../slideLayouts/slideLayout48.xml"/><Relationship Id="rId8" Type="http://schemas.openxmlformats.org/officeDocument/2006/relationships/slideLayout" Target="../slideLayouts/slideLayout49.xml"/><Relationship Id="rId11" Type="http://schemas.openxmlformats.org/officeDocument/2006/relationships/slideLayout" Target="../slideLayouts/slideLayout52.xml"/><Relationship Id="rId10" Type="http://schemas.openxmlformats.org/officeDocument/2006/relationships/slideLayout" Target="../slideLayouts/slideLayout51.xml"/><Relationship Id="rId13" Type="http://schemas.openxmlformats.org/officeDocument/2006/relationships/theme" Target="../theme/theme1.xml"/><Relationship Id="rId12"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nvSpPr>
        <p:spPr>
          <a:xfrm>
            <a:off x="2255520" y="958612"/>
            <a:ext cx="1848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210" name="Shape 210"/>
        <p:cNvGrpSpPr/>
        <p:nvPr/>
      </p:nvGrpSpPr>
      <p:grpSpPr>
        <a:xfrm>
          <a:off x="0" y="0"/>
          <a:ext cx="0" cy="0"/>
          <a:chOff x="0" y="0"/>
          <a:chExt cx="0" cy="0"/>
        </a:xfrm>
      </p:grpSpPr>
      <p:sp>
        <p:nvSpPr>
          <p:cNvPr id="211" name="Google Shape;211;p4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212" name="Google Shape;212;p4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1600"/>
              </a:spcBef>
              <a:spcAft>
                <a:spcPts val="160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213" name="Google Shape;213;p4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10.xml"/><Relationship Id="rId3" Type="http://schemas.openxmlformats.org/officeDocument/2006/relationships/image" Target="../media/image3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11.xml"/><Relationship Id="rId3" Type="http://schemas.openxmlformats.org/officeDocument/2006/relationships/image" Target="../media/image9.png"/><Relationship Id="rId4" Type="http://schemas.openxmlformats.org/officeDocument/2006/relationships/image" Target="../media/image34.png"/><Relationship Id="rId5" Type="http://schemas.openxmlformats.org/officeDocument/2006/relationships/image" Target="../media/image49.png"/><Relationship Id="rId6" Type="http://schemas.openxmlformats.org/officeDocument/2006/relationships/image" Target="../media/image39.png"/><Relationship Id="rId7" Type="http://schemas.openxmlformats.org/officeDocument/2006/relationships/image" Target="../media/image57.png"/><Relationship Id="rId8" Type="http://schemas.openxmlformats.org/officeDocument/2006/relationships/image" Target="../media/image4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12.xml"/><Relationship Id="rId3" Type="http://schemas.openxmlformats.org/officeDocument/2006/relationships/image" Target="../media/image9.png"/><Relationship Id="rId4" Type="http://schemas.openxmlformats.org/officeDocument/2006/relationships/image" Target="../media/image44.png"/><Relationship Id="rId9" Type="http://schemas.openxmlformats.org/officeDocument/2006/relationships/image" Target="../media/image45.png"/><Relationship Id="rId5" Type="http://schemas.openxmlformats.org/officeDocument/2006/relationships/hyperlink" Target="https://www.youtube.com/watch?v=z__F5m9d_GY" TargetMode="External"/><Relationship Id="rId6" Type="http://schemas.openxmlformats.org/officeDocument/2006/relationships/hyperlink" Target="https://www.youtube.com/watch?v=z__F5m9d_GY" TargetMode="External"/><Relationship Id="rId7" Type="http://schemas.openxmlformats.org/officeDocument/2006/relationships/image" Target="../media/image61.png"/><Relationship Id="rId8" Type="http://schemas.openxmlformats.org/officeDocument/2006/relationships/image" Target="../media/image42.png"/><Relationship Id="rId11" Type="http://schemas.openxmlformats.org/officeDocument/2006/relationships/image" Target="../media/image21.png"/><Relationship Id="rId10" Type="http://schemas.openxmlformats.org/officeDocument/2006/relationships/image" Target="../media/image43.png"/><Relationship Id="rId13" Type="http://schemas.openxmlformats.org/officeDocument/2006/relationships/image" Target="../media/image47.png"/><Relationship Id="rId12" Type="http://schemas.openxmlformats.org/officeDocument/2006/relationships/image" Target="../media/image69.png"/><Relationship Id="rId15" Type="http://schemas.openxmlformats.org/officeDocument/2006/relationships/image" Target="../media/image66.png"/><Relationship Id="rId14" Type="http://schemas.openxmlformats.org/officeDocument/2006/relationships/hyperlink" Target="https://www.youtube.com/watch?v=z__F5m9d_GY"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13.xml"/><Relationship Id="rId3" Type="http://schemas.openxmlformats.org/officeDocument/2006/relationships/image" Target="../media/image9.png"/><Relationship Id="rId4" Type="http://schemas.openxmlformats.org/officeDocument/2006/relationships/image" Target="../media/image39.png"/><Relationship Id="rId9" Type="http://schemas.openxmlformats.org/officeDocument/2006/relationships/image" Target="../media/image58.png"/><Relationship Id="rId5" Type="http://schemas.openxmlformats.org/officeDocument/2006/relationships/image" Target="../media/image50.png"/><Relationship Id="rId6" Type="http://schemas.openxmlformats.org/officeDocument/2006/relationships/image" Target="../media/image52.png"/><Relationship Id="rId7" Type="http://schemas.openxmlformats.org/officeDocument/2006/relationships/image" Target="../media/image51.png"/><Relationship Id="rId8" Type="http://schemas.openxmlformats.org/officeDocument/2006/relationships/image" Target="../media/image55.png"/><Relationship Id="rId11" Type="http://schemas.openxmlformats.org/officeDocument/2006/relationships/image" Target="../media/image43.png"/><Relationship Id="rId10" Type="http://schemas.openxmlformats.org/officeDocument/2006/relationships/image" Target="../media/image45.png"/><Relationship Id="rId13" Type="http://schemas.openxmlformats.org/officeDocument/2006/relationships/image" Target="../media/image47.png"/><Relationship Id="rId12" Type="http://schemas.openxmlformats.org/officeDocument/2006/relationships/image" Target="../media/image13.png"/><Relationship Id="rId14" Type="http://schemas.openxmlformats.org/officeDocument/2006/relationships/image" Target="../media/image5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14.xml"/><Relationship Id="rId3" Type="http://schemas.openxmlformats.org/officeDocument/2006/relationships/image" Target="../media/image9.png"/><Relationship Id="rId4" Type="http://schemas.openxmlformats.org/officeDocument/2006/relationships/hyperlink" Target="https://www.youtube.com/watch?v=1OqUvVXxqbw" TargetMode="External"/><Relationship Id="rId9" Type="http://schemas.openxmlformats.org/officeDocument/2006/relationships/image" Target="../media/image13.png"/><Relationship Id="rId5" Type="http://schemas.openxmlformats.org/officeDocument/2006/relationships/hyperlink" Target="https://www.youtube.com/watch?v=1OqUvVXxqbw" TargetMode="External"/><Relationship Id="rId6" Type="http://schemas.openxmlformats.org/officeDocument/2006/relationships/image" Target="../media/image57.png"/><Relationship Id="rId7" Type="http://schemas.openxmlformats.org/officeDocument/2006/relationships/image" Target="../media/image45.png"/><Relationship Id="rId8" Type="http://schemas.openxmlformats.org/officeDocument/2006/relationships/image" Target="../media/image43.png"/><Relationship Id="rId11" Type="http://schemas.openxmlformats.org/officeDocument/2006/relationships/hyperlink" Target="https://www.youtube.com/watch?v=1OqUvVXxqbw" TargetMode="External"/><Relationship Id="rId10" Type="http://schemas.openxmlformats.org/officeDocument/2006/relationships/image" Target="../media/image47.png"/><Relationship Id="rId12" Type="http://schemas.openxmlformats.org/officeDocument/2006/relationships/image" Target="../media/image7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15.xml"/><Relationship Id="rId3" Type="http://schemas.openxmlformats.org/officeDocument/2006/relationships/image" Target="../media/image6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16.xml"/><Relationship Id="rId3" Type="http://schemas.openxmlformats.org/officeDocument/2006/relationships/image" Target="../media/image9.png"/><Relationship Id="rId4" Type="http://schemas.openxmlformats.org/officeDocument/2006/relationships/image" Target="../media/image77.png"/><Relationship Id="rId9" Type="http://schemas.openxmlformats.org/officeDocument/2006/relationships/image" Target="../media/image68.png"/><Relationship Id="rId5" Type="http://schemas.openxmlformats.org/officeDocument/2006/relationships/image" Target="../media/image90.png"/><Relationship Id="rId6" Type="http://schemas.openxmlformats.org/officeDocument/2006/relationships/image" Target="../media/image67.png"/><Relationship Id="rId7" Type="http://schemas.openxmlformats.org/officeDocument/2006/relationships/image" Target="../media/image76.png"/><Relationship Id="rId8" Type="http://schemas.openxmlformats.org/officeDocument/2006/relationships/image" Target="../media/image86.png"/><Relationship Id="rId11" Type="http://schemas.openxmlformats.org/officeDocument/2006/relationships/image" Target="../media/image75.png"/><Relationship Id="rId10" Type="http://schemas.openxmlformats.org/officeDocument/2006/relationships/image" Target="../media/image84.png"/><Relationship Id="rId13" Type="http://schemas.openxmlformats.org/officeDocument/2006/relationships/image" Target="../media/image47.png"/><Relationship Id="rId12" Type="http://schemas.openxmlformats.org/officeDocument/2006/relationships/image" Target="../media/image89.png"/><Relationship Id="rId15" Type="http://schemas.openxmlformats.org/officeDocument/2006/relationships/hyperlink" Target="https://drive.google.com/file/d/1uOX6l1DQrar1BIxpgIYS__j22WVRN7_9/view?usp=drive_link" TargetMode="External"/><Relationship Id="rId14" Type="http://schemas.openxmlformats.org/officeDocument/2006/relationships/image" Target="../media/image80.png"/><Relationship Id="rId16" Type="http://schemas.openxmlformats.org/officeDocument/2006/relationships/image" Target="../media/image72.png"/></Relationships>
</file>

<file path=ppt/slides/_rels/slide17.xml.rels><?xml version="1.0" encoding="UTF-8" standalone="yes"?><Relationships xmlns="http://schemas.openxmlformats.org/package/2006/relationships"><Relationship Id="rId20" Type="http://schemas.openxmlformats.org/officeDocument/2006/relationships/image" Target="../media/image94.png"/><Relationship Id="rId22" Type="http://schemas.openxmlformats.org/officeDocument/2006/relationships/image" Target="../media/image96.png"/><Relationship Id="rId21" Type="http://schemas.openxmlformats.org/officeDocument/2006/relationships/image" Target="../media/image92.png"/><Relationship Id="rId24" Type="http://schemas.openxmlformats.org/officeDocument/2006/relationships/image" Target="../media/image91.png"/><Relationship Id="rId23" Type="http://schemas.openxmlformats.org/officeDocument/2006/relationships/hyperlink" Target="http://cvapp.uoc.edu/autors/MostraPDFMaterialAction.do?id=272160" TargetMode="External"/><Relationship Id="rId1" Type="http://schemas.openxmlformats.org/officeDocument/2006/relationships/slideLayout" Target="../slideLayouts/slideLayout42.xml"/><Relationship Id="rId2" Type="http://schemas.openxmlformats.org/officeDocument/2006/relationships/notesSlide" Target="../notesSlides/notesSlide17.xml"/><Relationship Id="rId3" Type="http://schemas.openxmlformats.org/officeDocument/2006/relationships/image" Target="../media/image9.png"/><Relationship Id="rId4" Type="http://schemas.openxmlformats.org/officeDocument/2006/relationships/image" Target="../media/image85.png"/><Relationship Id="rId9" Type="http://schemas.openxmlformats.org/officeDocument/2006/relationships/image" Target="../media/image71.png"/><Relationship Id="rId5" Type="http://schemas.openxmlformats.org/officeDocument/2006/relationships/image" Target="../media/image84.png"/><Relationship Id="rId6" Type="http://schemas.openxmlformats.org/officeDocument/2006/relationships/image" Target="../media/image74.png"/><Relationship Id="rId7" Type="http://schemas.openxmlformats.org/officeDocument/2006/relationships/image" Target="../media/image73.png"/><Relationship Id="rId8" Type="http://schemas.openxmlformats.org/officeDocument/2006/relationships/image" Target="../media/image61.png"/><Relationship Id="rId11" Type="http://schemas.openxmlformats.org/officeDocument/2006/relationships/image" Target="../media/image82.png"/><Relationship Id="rId10" Type="http://schemas.openxmlformats.org/officeDocument/2006/relationships/image" Target="../media/image69.png"/><Relationship Id="rId13" Type="http://schemas.openxmlformats.org/officeDocument/2006/relationships/image" Target="../media/image93.png"/><Relationship Id="rId12" Type="http://schemas.openxmlformats.org/officeDocument/2006/relationships/image" Target="../media/image81.png"/><Relationship Id="rId15" Type="http://schemas.openxmlformats.org/officeDocument/2006/relationships/image" Target="../media/image83.png"/><Relationship Id="rId14" Type="http://schemas.openxmlformats.org/officeDocument/2006/relationships/image" Target="../media/image79.png"/><Relationship Id="rId17" Type="http://schemas.openxmlformats.org/officeDocument/2006/relationships/hyperlink" Target="http://cvapp.uoc.edu/autors/MostraPDFMaterialAction.do?id=272160" TargetMode="External"/><Relationship Id="rId16" Type="http://schemas.openxmlformats.org/officeDocument/2006/relationships/hyperlink" Target="http://cvapp.uoc.edu/autors/MostraPDFMaterialAction.do?id=272160" TargetMode="External"/><Relationship Id="rId19" Type="http://schemas.openxmlformats.org/officeDocument/2006/relationships/image" Target="../media/image78.png"/><Relationship Id="rId18" Type="http://schemas.openxmlformats.org/officeDocument/2006/relationships/hyperlink" Target="http://cvapp.uoc.edu/autors/MostraPDFMaterialAction.do?id=272160"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18.xml"/><Relationship Id="rId3" Type="http://schemas.openxmlformats.org/officeDocument/2006/relationships/hyperlink" Target="https://ca-es.facebook.com/UOC.universitat" TargetMode="External"/><Relationship Id="rId4" Type="http://schemas.openxmlformats.org/officeDocument/2006/relationships/hyperlink" Target="https://twitter.com/uocuniversitat?lang=ca" TargetMode="External"/><Relationship Id="rId9" Type="http://schemas.openxmlformats.org/officeDocument/2006/relationships/image" Target="../media/image7.png"/><Relationship Id="rId5" Type="http://schemas.openxmlformats.org/officeDocument/2006/relationships/hyperlink" Target="https://www.instagram.com/uocuniversitat/" TargetMode="External"/><Relationship Id="rId6" Type="http://schemas.openxmlformats.org/officeDocument/2006/relationships/image" Target="../media/image97.png"/><Relationship Id="rId7" Type="http://schemas.openxmlformats.org/officeDocument/2006/relationships/image" Target="../media/image95.png"/><Relationship Id="rId8" Type="http://schemas.openxmlformats.org/officeDocument/2006/relationships/image" Target="../media/image87.png"/><Relationship Id="rId10" Type="http://schemas.openxmlformats.org/officeDocument/2006/relationships/hyperlink" Target="http://www.uoc.edu/"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2.xml"/><Relationship Id="rId3" Type="http://schemas.openxmlformats.org/officeDocument/2006/relationships/image" Target="../media/image9.png"/><Relationship Id="rId4" Type="http://schemas.openxmlformats.org/officeDocument/2006/relationships/hyperlink" Target="https://www.youtube.com/watch?v=4iyPaEwx_Iw" TargetMode="External"/><Relationship Id="rId5" Type="http://schemas.openxmlformats.org/officeDocument/2006/relationships/image" Target="../media/image2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3.xml"/><Relationship Id="rId3" Type="http://schemas.openxmlformats.org/officeDocument/2006/relationships/image" Target="../media/image2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4.xml"/><Relationship Id="rId3" Type="http://schemas.openxmlformats.org/officeDocument/2006/relationships/image" Target="../media/image9.png"/><Relationship Id="rId4" Type="http://schemas.openxmlformats.org/officeDocument/2006/relationships/hyperlink" Target="https://youtu.be/KkZz9caQFOU" TargetMode="External"/><Relationship Id="rId9" Type="http://schemas.openxmlformats.org/officeDocument/2006/relationships/hyperlink" Target="https://www.youtube.com/watch?v=KkZz9caQFOU" TargetMode="External"/><Relationship Id="rId5" Type="http://schemas.openxmlformats.org/officeDocument/2006/relationships/hyperlink" Target="https://youtu.be/KkZz9caQFOU" TargetMode="External"/><Relationship Id="rId6" Type="http://schemas.openxmlformats.org/officeDocument/2006/relationships/hyperlink" Target="https://youtu.be/KkZz9caQFOU" TargetMode="External"/><Relationship Id="rId7" Type="http://schemas.openxmlformats.org/officeDocument/2006/relationships/hyperlink" Target="https://youtu.be/KkZz9caQFOU" TargetMode="External"/><Relationship Id="rId8" Type="http://schemas.openxmlformats.org/officeDocument/2006/relationships/hyperlink" Target="https://youtu.be/KkZz9caQFOU" TargetMode="External"/><Relationship Id="rId11" Type="http://schemas.openxmlformats.org/officeDocument/2006/relationships/image" Target="../media/image88.png"/><Relationship Id="rId10" Type="http://schemas.openxmlformats.org/officeDocument/2006/relationships/image" Target="../media/image2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5.xml"/><Relationship Id="rId3" Type="http://schemas.openxmlformats.org/officeDocument/2006/relationships/image" Target="../media/image9.png"/><Relationship Id="rId4" Type="http://schemas.openxmlformats.org/officeDocument/2006/relationships/hyperlink" Target="https://www.uoc.edu/portal/en/elearncenter/index.htmldex.html" TargetMode="External"/><Relationship Id="rId5" Type="http://schemas.openxmlformats.org/officeDocument/2006/relationships/hyperlink" Target="https://www.uoc.edu/portal/en/elearncenter/index.htmldex.html" TargetMode="External"/><Relationship Id="rId6" Type="http://schemas.openxmlformats.org/officeDocument/2006/relationships/image" Target="../media/image1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6.xml"/><Relationship Id="rId3"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7.xml"/><Relationship Id="rId3" Type="http://schemas.openxmlformats.org/officeDocument/2006/relationships/image" Target="../media/image9.png"/><Relationship Id="rId4" Type="http://schemas.openxmlformats.org/officeDocument/2006/relationships/image" Target="../media/image56.png"/><Relationship Id="rId9" Type="http://schemas.openxmlformats.org/officeDocument/2006/relationships/image" Target="../media/image53.png"/><Relationship Id="rId5" Type="http://schemas.openxmlformats.org/officeDocument/2006/relationships/image" Target="../media/image35.png"/><Relationship Id="rId6" Type="http://schemas.openxmlformats.org/officeDocument/2006/relationships/image" Target="../media/image31.png"/><Relationship Id="rId7" Type="http://schemas.openxmlformats.org/officeDocument/2006/relationships/image" Target="../media/image24.png"/><Relationship Id="rId8" Type="http://schemas.openxmlformats.org/officeDocument/2006/relationships/image" Target="../media/image46.png"/><Relationship Id="rId10" Type="http://schemas.openxmlformats.org/officeDocument/2006/relationships/image" Target="../media/image1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8.xml"/><Relationship Id="rId3" Type="http://schemas.openxmlformats.org/officeDocument/2006/relationships/image" Target="../media/image9.png"/><Relationship Id="rId4" Type="http://schemas.openxmlformats.org/officeDocument/2006/relationships/image" Target="../media/image32.png"/><Relationship Id="rId9" Type="http://schemas.openxmlformats.org/officeDocument/2006/relationships/image" Target="../media/image21.png"/><Relationship Id="rId5" Type="http://schemas.openxmlformats.org/officeDocument/2006/relationships/image" Target="../media/image33.png"/><Relationship Id="rId6" Type="http://schemas.openxmlformats.org/officeDocument/2006/relationships/image" Target="../media/image12.png"/><Relationship Id="rId7" Type="http://schemas.openxmlformats.org/officeDocument/2006/relationships/image" Target="../media/image11.png"/><Relationship Id="rId8" Type="http://schemas.openxmlformats.org/officeDocument/2006/relationships/image" Target="../media/image13.png"/><Relationship Id="rId11" Type="http://schemas.openxmlformats.org/officeDocument/2006/relationships/image" Target="../media/image48.png"/><Relationship Id="rId10" Type="http://schemas.openxmlformats.org/officeDocument/2006/relationships/image" Target="../media/image14.png"/><Relationship Id="rId13" Type="http://schemas.openxmlformats.org/officeDocument/2006/relationships/image" Target="../media/image36.png"/><Relationship Id="rId12" Type="http://schemas.openxmlformats.org/officeDocument/2006/relationships/image" Target="../media/image22.png"/><Relationship Id="rId15" Type="http://schemas.openxmlformats.org/officeDocument/2006/relationships/image" Target="../media/image20.png"/><Relationship Id="rId14" Type="http://schemas.openxmlformats.org/officeDocument/2006/relationships/image" Target="../media/image1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9.xml"/><Relationship Id="rId3" Type="http://schemas.openxmlformats.org/officeDocument/2006/relationships/image" Target="../media/image9.png"/><Relationship Id="rId4" Type="http://schemas.openxmlformats.org/officeDocument/2006/relationships/image" Target="../media/image64.png"/><Relationship Id="rId9" Type="http://schemas.openxmlformats.org/officeDocument/2006/relationships/hyperlink" Target="https://www.youtube.com/watch?v=1eDpWEq7IaI" TargetMode="External"/><Relationship Id="rId5" Type="http://schemas.openxmlformats.org/officeDocument/2006/relationships/image" Target="../media/image25.png"/><Relationship Id="rId6" Type="http://schemas.openxmlformats.org/officeDocument/2006/relationships/image" Target="../media/image28.png"/><Relationship Id="rId7" Type="http://schemas.openxmlformats.org/officeDocument/2006/relationships/image" Target="../media/image37.png"/><Relationship Id="rId8" Type="http://schemas.openxmlformats.org/officeDocument/2006/relationships/image" Target="../media/image27.png"/><Relationship Id="rId11" Type="http://schemas.openxmlformats.org/officeDocument/2006/relationships/hyperlink" Target="https://www.youtube.com/watch?v=1eDpWEq7IaI" TargetMode="External"/><Relationship Id="rId10" Type="http://schemas.openxmlformats.org/officeDocument/2006/relationships/hyperlink" Target="https://www.youtube.com/watch?v=1eDpWEq7IaI" TargetMode="External"/><Relationship Id="rId13" Type="http://schemas.openxmlformats.org/officeDocument/2006/relationships/image" Target="../media/image41.png"/><Relationship Id="rId12" Type="http://schemas.openxmlformats.org/officeDocument/2006/relationships/image" Target="../media/image30.jpg"/><Relationship Id="rId15" Type="http://schemas.openxmlformats.org/officeDocument/2006/relationships/image" Target="../media/image60.png"/><Relationship Id="rId14" Type="http://schemas.openxmlformats.org/officeDocument/2006/relationships/image" Target="../media/image40.png"/><Relationship Id="rId16" Type="http://schemas.openxmlformats.org/officeDocument/2006/relationships/image" Target="../media/image5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sp>
        <p:nvSpPr>
          <p:cNvPr id="265" name="Google Shape;265;p56"/>
          <p:cNvSpPr txBox="1"/>
          <p:nvPr>
            <p:ph type="ctrTitle"/>
          </p:nvPr>
        </p:nvSpPr>
        <p:spPr>
          <a:xfrm>
            <a:off x="517674" y="536500"/>
            <a:ext cx="5453700" cy="1271400"/>
          </a:xfrm>
          <a:prstGeom prst="rect">
            <a:avLst/>
          </a:prstGeom>
          <a:noFill/>
          <a:ln>
            <a:noFill/>
          </a:ln>
        </p:spPr>
        <p:txBody>
          <a:bodyPr anchorCtr="0" anchor="t" bIns="0" lIns="0" spcFirstLastPara="1" rIns="0" wrap="square" tIns="0">
            <a:noAutofit/>
          </a:bodyPr>
          <a:lstStyle/>
          <a:p>
            <a:pPr indent="0" lvl="0" marL="0" rtl="0" algn="l">
              <a:lnSpc>
                <a:spcPct val="93750"/>
              </a:lnSpc>
              <a:spcBef>
                <a:spcPts val="0"/>
              </a:spcBef>
              <a:spcAft>
                <a:spcPts val="0"/>
              </a:spcAft>
              <a:buClr>
                <a:schemeClr val="dk1"/>
              </a:buClr>
              <a:buSzPts val="4800"/>
              <a:buFont typeface="Arial"/>
              <a:buNone/>
            </a:pPr>
            <a:r>
              <a:rPr lang="en-GB">
                <a:solidFill>
                  <a:schemeClr val="dk1"/>
                </a:solidFill>
              </a:rPr>
              <a:t>A unique </a:t>
            </a:r>
            <a:endParaRPr>
              <a:solidFill>
                <a:schemeClr val="dk1"/>
              </a:solidFill>
            </a:endParaRPr>
          </a:p>
          <a:p>
            <a:pPr indent="0" lvl="0" marL="0" rtl="0" algn="l">
              <a:lnSpc>
                <a:spcPct val="93750"/>
              </a:lnSpc>
              <a:spcBef>
                <a:spcPts val="0"/>
              </a:spcBef>
              <a:spcAft>
                <a:spcPts val="0"/>
              </a:spcAft>
              <a:buClr>
                <a:schemeClr val="dk1"/>
              </a:buClr>
              <a:buSzPts val="4800"/>
              <a:buFont typeface="Arial"/>
              <a:buNone/>
            </a:pPr>
            <a:r>
              <a:rPr lang="en-GB">
                <a:solidFill>
                  <a:schemeClr val="dk1"/>
                </a:solidFill>
              </a:rPr>
              <a:t>educational model</a:t>
            </a:r>
            <a:endParaRPr/>
          </a:p>
        </p:txBody>
      </p:sp>
      <p:sp>
        <p:nvSpPr>
          <p:cNvPr id="266" name="Google Shape;266;p56"/>
          <p:cNvSpPr txBox="1"/>
          <p:nvPr>
            <p:ph idx="1" type="subTitle"/>
          </p:nvPr>
        </p:nvSpPr>
        <p:spPr>
          <a:xfrm>
            <a:off x="517674" y="2513639"/>
            <a:ext cx="3467700" cy="1314300"/>
          </a:xfrm>
          <a:prstGeom prst="rect">
            <a:avLst/>
          </a:prstGeom>
          <a:noFill/>
          <a:ln>
            <a:noFill/>
          </a:ln>
        </p:spPr>
        <p:txBody>
          <a:bodyPr anchorCtr="0" anchor="t" bIns="0" lIns="0" spcFirstLastPara="1" rIns="0" wrap="square" tIns="0">
            <a:noAutofit/>
          </a:bodyPr>
          <a:lstStyle/>
          <a:p>
            <a:pPr indent="0" lvl="0" marL="0" rtl="0" algn="l">
              <a:spcBef>
                <a:spcPts val="300"/>
              </a:spcBef>
              <a:spcAft>
                <a:spcPts val="0"/>
              </a:spcAft>
              <a:buClr>
                <a:schemeClr val="dk1"/>
              </a:buClr>
              <a:buSzPts val="1500"/>
              <a:buFont typeface="Arial"/>
              <a:buNone/>
            </a:pPr>
            <a:r>
              <a:rPr lang="en-GB">
                <a:solidFill>
                  <a:schemeClr val="dk1"/>
                </a:solidFill>
              </a:rPr>
              <a:t>eLearning Innovation Center </a:t>
            </a:r>
            <a:endParaRPr>
              <a:solidFill>
                <a:schemeClr val="dk1"/>
              </a:solidFill>
            </a:endParaRPr>
          </a:p>
          <a:p>
            <a:pPr indent="0" lvl="0" marL="0" rtl="0" algn="l">
              <a:spcBef>
                <a:spcPts val="300"/>
              </a:spcBef>
              <a:spcAft>
                <a:spcPts val="0"/>
              </a:spcAft>
              <a:buClr>
                <a:schemeClr val="dk1"/>
              </a:buClr>
              <a:buSzPts val="1500"/>
              <a:buNone/>
            </a:pPr>
            <a:r>
              <a:rPr i="1" lang="en-GB" sz="1200">
                <a:solidFill>
                  <a:schemeClr val="dk1"/>
                </a:solidFill>
              </a:rPr>
              <a:t>with the support of the Faculty of Psychology </a:t>
            </a:r>
            <a:endParaRPr i="1" sz="1200">
              <a:solidFill>
                <a:schemeClr val="dk1"/>
              </a:solidFill>
            </a:endParaRPr>
          </a:p>
          <a:p>
            <a:pPr indent="0" lvl="0" marL="0" rtl="0" algn="l">
              <a:spcBef>
                <a:spcPts val="300"/>
              </a:spcBef>
              <a:spcAft>
                <a:spcPts val="0"/>
              </a:spcAft>
              <a:buClr>
                <a:schemeClr val="dk1"/>
              </a:buClr>
              <a:buSzPts val="1500"/>
              <a:buNone/>
            </a:pPr>
            <a:r>
              <a:rPr i="1" lang="en-GB" sz="1200">
                <a:solidFill>
                  <a:schemeClr val="dk1"/>
                </a:solidFill>
              </a:rPr>
              <a:t>and Education Sciences</a:t>
            </a:r>
            <a:endParaRPr i="1" sz="1200">
              <a:solidFill>
                <a:schemeClr val="dk1"/>
              </a:solidFill>
            </a:endParaRPr>
          </a:p>
          <a:p>
            <a:pPr indent="0" lvl="0" marL="0" rtl="0" algn="l">
              <a:spcBef>
                <a:spcPts val="300"/>
              </a:spcBef>
              <a:spcAft>
                <a:spcPts val="0"/>
              </a:spcAft>
              <a:buClr>
                <a:schemeClr val="dk1"/>
              </a:buClr>
              <a:buSzPts val="1500"/>
              <a:buNone/>
            </a:pPr>
            <a:r>
              <a:t/>
            </a:r>
            <a:endParaRPr i="1" sz="1200">
              <a:solidFill>
                <a:schemeClr val="dk1"/>
              </a:solidFill>
            </a:endParaRPr>
          </a:p>
          <a:p>
            <a:pPr indent="0" lvl="0" marL="0" rtl="0" algn="l">
              <a:spcBef>
                <a:spcPts val="300"/>
              </a:spcBef>
              <a:spcAft>
                <a:spcPts val="0"/>
              </a:spcAft>
              <a:buClr>
                <a:schemeClr val="dk1"/>
              </a:buClr>
              <a:buSzPts val="1500"/>
              <a:buNone/>
            </a:pPr>
            <a:r>
              <a:t/>
            </a:r>
            <a:endParaRPr i="1" sz="1200">
              <a:solidFill>
                <a:schemeClr val="dk1"/>
              </a:solidFill>
            </a:endParaRPr>
          </a:p>
          <a:p>
            <a:pPr indent="0" lvl="0" marL="0" rtl="0" algn="l">
              <a:lnSpc>
                <a:spcPct val="90000"/>
              </a:lnSpc>
              <a:spcBef>
                <a:spcPts val="300"/>
              </a:spcBef>
              <a:spcAft>
                <a:spcPts val="0"/>
              </a:spcAft>
              <a:buClr>
                <a:srgbClr val="000078"/>
              </a:buClr>
              <a:buSzPts val="1500"/>
              <a:buNone/>
            </a:pPr>
            <a:r>
              <a:rPr lang="en-GB"/>
              <a:t>May</a:t>
            </a:r>
            <a:r>
              <a:rPr lang="en-GB"/>
              <a:t> 2024</a:t>
            </a:r>
            <a:endParaRPr/>
          </a:p>
        </p:txBody>
      </p:sp>
      <p:cxnSp>
        <p:nvCxnSpPr>
          <p:cNvPr id="267" name="Google Shape;267;p56"/>
          <p:cNvCxnSpPr/>
          <p:nvPr/>
        </p:nvCxnSpPr>
        <p:spPr>
          <a:xfrm>
            <a:off x="517674" y="2462434"/>
            <a:ext cx="3467700" cy="0"/>
          </a:xfrm>
          <a:prstGeom prst="straightConnector1">
            <a:avLst/>
          </a:prstGeom>
          <a:noFill/>
          <a:ln cap="flat" cmpd="sng" w="38100">
            <a:solidFill>
              <a:schemeClr val="lt1"/>
            </a:solidFill>
            <a:prstDash val="solid"/>
            <a:round/>
            <a:headEnd len="sm" w="sm" type="none"/>
            <a:tailEnd len="sm" w="sm" type="none"/>
          </a:ln>
        </p:spPr>
      </p:cxn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84" name="Shape 384"/>
        <p:cNvGrpSpPr/>
        <p:nvPr/>
      </p:nvGrpSpPr>
      <p:grpSpPr>
        <a:xfrm>
          <a:off x="0" y="0"/>
          <a:ext cx="0" cy="0"/>
          <a:chOff x="0" y="0"/>
          <a:chExt cx="0" cy="0"/>
        </a:xfrm>
      </p:grpSpPr>
      <p:sp>
        <p:nvSpPr>
          <p:cNvPr id="385" name="Google Shape;385;p65"/>
          <p:cNvSpPr txBox="1"/>
          <p:nvPr>
            <p:ph idx="4294967295" type="body"/>
          </p:nvPr>
        </p:nvSpPr>
        <p:spPr>
          <a:xfrm>
            <a:off x="2196850" y="335900"/>
            <a:ext cx="6801600" cy="1798500"/>
          </a:xfrm>
          <a:prstGeom prst="rect">
            <a:avLst/>
          </a:prstGeom>
          <a:noFill/>
          <a:ln>
            <a:noFill/>
          </a:ln>
        </p:spPr>
        <p:txBody>
          <a:bodyPr anchorCtr="0" anchor="t" bIns="0" lIns="0" spcFirstLastPara="1" rIns="91425" wrap="square" tIns="45700">
            <a:noAutofit/>
          </a:bodyPr>
          <a:lstStyle/>
          <a:p>
            <a:pPr indent="0" lvl="0" marL="0" marR="0" rtl="0" algn="l">
              <a:lnSpc>
                <a:spcPct val="89230"/>
              </a:lnSpc>
              <a:spcBef>
                <a:spcPts val="1300"/>
              </a:spcBef>
              <a:spcAft>
                <a:spcPts val="0"/>
              </a:spcAft>
              <a:buClr>
                <a:schemeClr val="lt1"/>
              </a:buClr>
              <a:buSzPts val="1400"/>
              <a:buFont typeface="Arial"/>
              <a:buNone/>
            </a:pPr>
            <a:r>
              <a:rPr b="1" lang="en-GB" sz="6000">
                <a:solidFill>
                  <a:schemeClr val="lt1"/>
                </a:solidFill>
              </a:rPr>
              <a:t>Support</a:t>
            </a:r>
            <a:endParaRPr sz="60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85"/>
                                        </p:tgtEl>
                                        <p:attrNameLst>
                                          <p:attrName>style.visibility</p:attrName>
                                        </p:attrNameLst>
                                      </p:cBhvr>
                                      <p:to>
                                        <p:strVal val="visible"/>
                                      </p:to>
                                    </p:set>
                                    <p:animEffect filter="fade" transition="in">
                                      <p:cBhvr>
                                        <p:cTn dur="1000"/>
                                        <p:tgtEl>
                                          <p:spTgt spid="38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89" name="Shape 389"/>
        <p:cNvGrpSpPr/>
        <p:nvPr/>
      </p:nvGrpSpPr>
      <p:grpSpPr>
        <a:xfrm>
          <a:off x="0" y="0"/>
          <a:ext cx="0" cy="0"/>
          <a:chOff x="0" y="0"/>
          <a:chExt cx="0" cy="0"/>
        </a:xfrm>
      </p:grpSpPr>
      <p:sp>
        <p:nvSpPr>
          <p:cNvPr id="390" name="Google Shape;390;p66"/>
          <p:cNvSpPr/>
          <p:nvPr/>
        </p:nvSpPr>
        <p:spPr>
          <a:xfrm rot="2700000">
            <a:off x="5046097" y="2333197"/>
            <a:ext cx="2196839" cy="2196839"/>
          </a:xfrm>
          <a:prstGeom prst="arc">
            <a:avLst>
              <a:gd fmla="val 10841596" name="adj1"/>
              <a:gd fmla="val 5200502" name="adj2"/>
            </a:avLst>
          </a:prstGeom>
          <a:noFill/>
          <a:ln cap="flat" cmpd="sng" w="19050">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1" name="Google Shape;391;p66"/>
          <p:cNvSpPr txBox="1"/>
          <p:nvPr/>
        </p:nvSpPr>
        <p:spPr>
          <a:xfrm>
            <a:off x="6598308" y="3799319"/>
            <a:ext cx="1278600" cy="428700"/>
          </a:xfrm>
          <a:prstGeom prst="rect">
            <a:avLst/>
          </a:prstGeom>
          <a:noFill/>
          <a:ln>
            <a:noFill/>
          </a:ln>
        </p:spPr>
        <p:txBody>
          <a:bodyPr anchorCtr="0" anchor="t" bIns="0" lIns="0" spcFirstLastPara="1" rIns="0" wrap="square" tIns="0">
            <a:noAutofit/>
          </a:bodyPr>
          <a:lstStyle/>
          <a:p>
            <a:pPr indent="0" lvl="0" marL="0" marR="0" rtl="0" algn="ctr">
              <a:lnSpc>
                <a:spcPct val="80000"/>
              </a:lnSpc>
              <a:spcBef>
                <a:spcPts val="0"/>
              </a:spcBef>
              <a:spcAft>
                <a:spcPts val="0"/>
              </a:spcAft>
              <a:buClr>
                <a:srgbClr val="000000"/>
              </a:buClr>
              <a:buSzPts val="1000"/>
              <a:buFont typeface="Arial"/>
              <a:buNone/>
            </a:pPr>
            <a:r>
              <a:rPr b="1" i="0" lang="en-GB" sz="1000" u="none" cap="none" strike="noStrike">
                <a:solidFill>
                  <a:srgbClr val="010078"/>
                </a:solidFill>
                <a:highlight>
                  <a:srgbClr val="FFFFFF"/>
                </a:highlight>
                <a:latin typeface="Arial"/>
                <a:ea typeface="Arial"/>
                <a:cs typeface="Arial"/>
                <a:sym typeface="Arial"/>
              </a:rPr>
              <a:t>PROGRAMME </a:t>
            </a:r>
            <a:endParaRPr b="1" i="0" sz="1000" u="none" cap="none" strike="noStrike">
              <a:solidFill>
                <a:srgbClr val="010078"/>
              </a:solidFill>
              <a:highlight>
                <a:srgbClr val="FFFFFF"/>
              </a:highlight>
              <a:latin typeface="Arial"/>
              <a:ea typeface="Arial"/>
              <a:cs typeface="Arial"/>
              <a:sym typeface="Arial"/>
            </a:endParaRPr>
          </a:p>
          <a:p>
            <a:pPr indent="0" lvl="0" marL="0" marR="0" rtl="0" algn="ctr">
              <a:lnSpc>
                <a:spcPct val="80000"/>
              </a:lnSpc>
              <a:spcBef>
                <a:spcPts val="0"/>
              </a:spcBef>
              <a:spcAft>
                <a:spcPts val="0"/>
              </a:spcAft>
              <a:buClr>
                <a:srgbClr val="000000"/>
              </a:buClr>
              <a:buSzPts val="1000"/>
              <a:buFont typeface="Arial"/>
              <a:buNone/>
            </a:pPr>
            <a:r>
              <a:rPr b="1" i="0" lang="en-GB" sz="1000" u="none" cap="none" strike="noStrike">
                <a:solidFill>
                  <a:srgbClr val="010078"/>
                </a:solidFill>
                <a:highlight>
                  <a:srgbClr val="FFFFFF"/>
                </a:highlight>
                <a:latin typeface="Arial"/>
                <a:ea typeface="Arial"/>
                <a:cs typeface="Arial"/>
                <a:sym typeface="Arial"/>
              </a:rPr>
              <a:t>DIRECTOR</a:t>
            </a:r>
            <a:endParaRPr b="1" i="0" sz="1000" u="none" cap="none" strike="noStrike">
              <a:solidFill>
                <a:srgbClr val="010078"/>
              </a:solidFill>
              <a:highlight>
                <a:srgbClr val="FFFFFF"/>
              </a:highlight>
              <a:latin typeface="Arial"/>
              <a:ea typeface="Arial"/>
              <a:cs typeface="Arial"/>
              <a:sym typeface="Arial"/>
            </a:endParaRPr>
          </a:p>
        </p:txBody>
      </p:sp>
      <p:pic>
        <p:nvPicPr>
          <p:cNvPr id="392" name="Google Shape;392;p66"/>
          <p:cNvPicPr preferRelativeResize="0"/>
          <p:nvPr/>
        </p:nvPicPr>
        <p:blipFill rotWithShape="1">
          <a:blip r:embed="rId4">
            <a:alphaModFix/>
          </a:blip>
          <a:srcRect b="0" l="0" r="0" t="0"/>
          <a:stretch/>
        </p:blipFill>
        <p:spPr>
          <a:xfrm>
            <a:off x="6875246" y="3087634"/>
            <a:ext cx="613662" cy="613638"/>
          </a:xfrm>
          <a:prstGeom prst="rect">
            <a:avLst/>
          </a:prstGeom>
          <a:noFill/>
          <a:ln>
            <a:noFill/>
          </a:ln>
        </p:spPr>
      </p:pic>
      <p:sp>
        <p:nvSpPr>
          <p:cNvPr id="393" name="Google Shape;393;p66"/>
          <p:cNvSpPr/>
          <p:nvPr/>
        </p:nvSpPr>
        <p:spPr>
          <a:xfrm>
            <a:off x="4270050" y="2579827"/>
            <a:ext cx="1679400" cy="1679400"/>
          </a:xfrm>
          <a:prstGeom prst="ellipse">
            <a:avLst/>
          </a:prstGeom>
          <a:noFill/>
          <a:ln cap="flat" cmpd="sng" w="19050">
            <a:solidFill>
              <a:srgbClr val="2DEE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4" name="Google Shape;394;p66"/>
          <p:cNvSpPr txBox="1"/>
          <p:nvPr>
            <p:ph idx="4294967295" type="body"/>
          </p:nvPr>
        </p:nvSpPr>
        <p:spPr>
          <a:xfrm>
            <a:off x="5651775" y="339125"/>
            <a:ext cx="3445200" cy="1520700"/>
          </a:xfrm>
          <a:prstGeom prst="rect">
            <a:avLst/>
          </a:prstGeom>
          <a:noFill/>
          <a:ln>
            <a:noFill/>
          </a:ln>
        </p:spPr>
        <p:txBody>
          <a:bodyPr anchorCtr="0" anchor="t" bIns="0" lIns="0" spcFirstLastPara="1" rIns="91425" wrap="square" tIns="0">
            <a:noAutofit/>
          </a:bodyPr>
          <a:lstStyle/>
          <a:p>
            <a:pPr indent="0" lvl="0" marL="0" rtl="0" algn="l">
              <a:lnSpc>
                <a:spcPct val="100000"/>
              </a:lnSpc>
              <a:spcBef>
                <a:spcPts val="380"/>
              </a:spcBef>
              <a:spcAft>
                <a:spcPts val="0"/>
              </a:spcAft>
              <a:buClr>
                <a:schemeClr val="dk1"/>
              </a:buClr>
              <a:buSzPts val="1100"/>
              <a:buFont typeface="Arial"/>
              <a:buNone/>
            </a:pPr>
            <a:r>
              <a:rPr lang="en-GB" sz="1900">
                <a:solidFill>
                  <a:srgbClr val="010078"/>
                </a:solidFill>
                <a:latin typeface="Georgia"/>
                <a:ea typeface="Georgia"/>
                <a:cs typeface="Georgia"/>
                <a:sym typeface="Georgia"/>
              </a:rPr>
              <a:t>The teaching team provides students with personalized support and ongoing guidance throughout the course of their studies.</a:t>
            </a:r>
            <a:endParaRPr sz="1900">
              <a:solidFill>
                <a:srgbClr val="010078"/>
              </a:solidFill>
              <a:latin typeface="Georgia"/>
              <a:ea typeface="Georgia"/>
              <a:cs typeface="Georgia"/>
              <a:sym typeface="Georgia"/>
            </a:endParaRPr>
          </a:p>
        </p:txBody>
      </p:sp>
      <p:sp>
        <p:nvSpPr>
          <p:cNvPr id="395" name="Google Shape;395;p66"/>
          <p:cNvSpPr txBox="1"/>
          <p:nvPr>
            <p:ph idx="4294967295" type="body"/>
          </p:nvPr>
        </p:nvSpPr>
        <p:spPr>
          <a:xfrm>
            <a:off x="2162825" y="339124"/>
            <a:ext cx="3294300" cy="1090800"/>
          </a:xfrm>
          <a:prstGeom prst="rect">
            <a:avLst/>
          </a:prstGeom>
          <a:noFill/>
          <a:ln>
            <a:noFill/>
          </a:ln>
        </p:spPr>
        <p:txBody>
          <a:bodyPr anchorCtr="0" anchor="t" bIns="0" lIns="0" spcFirstLastPara="1" rIns="0" wrap="square" tIns="0">
            <a:noAutofit/>
          </a:bodyPr>
          <a:lstStyle/>
          <a:p>
            <a:pPr indent="0" lvl="0" marL="0" rtl="0" algn="l">
              <a:lnSpc>
                <a:spcPct val="70666"/>
              </a:lnSpc>
              <a:spcBef>
                <a:spcPts val="600"/>
              </a:spcBef>
              <a:spcAft>
                <a:spcPts val="0"/>
              </a:spcAft>
              <a:buClr>
                <a:srgbClr val="010078"/>
              </a:buClr>
              <a:buSzPts val="1400"/>
              <a:buFont typeface="Arial"/>
              <a:buNone/>
            </a:pPr>
            <a:r>
              <a:rPr b="1" lang="en-GB" sz="3000">
                <a:solidFill>
                  <a:srgbClr val="010078"/>
                </a:solidFill>
              </a:rPr>
              <a:t>The UOC </a:t>
            </a:r>
            <a:endParaRPr b="1" sz="3000">
              <a:solidFill>
                <a:srgbClr val="010078"/>
              </a:solidFill>
            </a:endParaRPr>
          </a:p>
          <a:p>
            <a:pPr indent="0" lvl="0" marL="0" rtl="0" algn="l">
              <a:lnSpc>
                <a:spcPct val="70666"/>
              </a:lnSpc>
              <a:spcBef>
                <a:spcPts val="600"/>
              </a:spcBef>
              <a:spcAft>
                <a:spcPts val="0"/>
              </a:spcAft>
              <a:buClr>
                <a:srgbClr val="010078"/>
              </a:buClr>
              <a:buSzPts val="1400"/>
              <a:buFont typeface="Arial"/>
              <a:buNone/>
            </a:pPr>
            <a:r>
              <a:rPr b="1" lang="en-GB" sz="3000">
                <a:solidFill>
                  <a:srgbClr val="010078"/>
                </a:solidFill>
              </a:rPr>
              <a:t>teaching staff</a:t>
            </a:r>
            <a:endParaRPr b="1" sz="3000">
              <a:solidFill>
                <a:srgbClr val="010078"/>
              </a:solidFill>
            </a:endParaRPr>
          </a:p>
          <a:p>
            <a:pPr indent="0" lvl="0" marL="0" marR="0" rtl="0" algn="l">
              <a:lnSpc>
                <a:spcPct val="70666"/>
              </a:lnSpc>
              <a:spcBef>
                <a:spcPts val="600"/>
              </a:spcBef>
              <a:spcAft>
                <a:spcPts val="0"/>
              </a:spcAft>
              <a:buClr>
                <a:srgbClr val="010078"/>
              </a:buClr>
              <a:buSzPts val="1400"/>
              <a:buFont typeface="Arial"/>
              <a:buNone/>
            </a:pPr>
            <a:r>
              <a:t/>
            </a:r>
            <a:endParaRPr b="1" sz="3000">
              <a:solidFill>
                <a:srgbClr val="010078"/>
              </a:solidFill>
            </a:endParaRPr>
          </a:p>
        </p:txBody>
      </p:sp>
      <p:sp>
        <p:nvSpPr>
          <p:cNvPr id="396" name="Google Shape;396;p66"/>
          <p:cNvSpPr txBox="1"/>
          <p:nvPr>
            <p:ph idx="4294967295" type="body"/>
          </p:nvPr>
        </p:nvSpPr>
        <p:spPr>
          <a:xfrm>
            <a:off x="3839273" y="1914194"/>
            <a:ext cx="2558700" cy="428700"/>
          </a:xfrm>
          <a:prstGeom prst="rect">
            <a:avLst/>
          </a:prstGeom>
          <a:noFill/>
          <a:ln>
            <a:noFill/>
          </a:ln>
        </p:spPr>
        <p:txBody>
          <a:bodyPr anchorCtr="0" anchor="t" bIns="0" lIns="0" spcFirstLastPara="1" rIns="0" wrap="square" tIns="0">
            <a:noAutofit/>
          </a:bodyPr>
          <a:lstStyle/>
          <a:p>
            <a:pPr indent="0" lvl="0" marL="0" rtl="0" algn="ctr">
              <a:lnSpc>
                <a:spcPct val="80000"/>
              </a:lnSpc>
              <a:spcBef>
                <a:spcPts val="0"/>
              </a:spcBef>
              <a:spcAft>
                <a:spcPts val="0"/>
              </a:spcAft>
              <a:buClr>
                <a:srgbClr val="010078"/>
              </a:buClr>
              <a:buSzPts val="1400"/>
              <a:buFont typeface="Arial"/>
              <a:buNone/>
            </a:pPr>
            <a:r>
              <a:t/>
            </a:r>
            <a:endParaRPr b="1" sz="1000">
              <a:solidFill>
                <a:srgbClr val="010078"/>
              </a:solidFill>
            </a:endParaRPr>
          </a:p>
          <a:p>
            <a:pPr indent="0" lvl="0" marL="0" rtl="0" algn="ctr">
              <a:lnSpc>
                <a:spcPct val="80000"/>
              </a:lnSpc>
              <a:spcBef>
                <a:spcPts val="0"/>
              </a:spcBef>
              <a:spcAft>
                <a:spcPts val="0"/>
              </a:spcAft>
              <a:buClr>
                <a:srgbClr val="010078"/>
              </a:buClr>
              <a:buSzPts val="1400"/>
              <a:buFont typeface="Arial"/>
              <a:buNone/>
            </a:pPr>
            <a:r>
              <a:rPr b="1" lang="en-GB" sz="1000">
                <a:solidFill>
                  <a:srgbClr val="010078"/>
                </a:solidFill>
              </a:rPr>
              <a:t>PROFESSOR</a:t>
            </a:r>
            <a:endParaRPr b="1" sz="1000">
              <a:solidFill>
                <a:srgbClr val="010078"/>
              </a:solidFill>
            </a:endParaRPr>
          </a:p>
          <a:p>
            <a:pPr indent="0" lvl="0" marL="0" rtl="0" algn="ctr">
              <a:lnSpc>
                <a:spcPct val="80000"/>
              </a:lnSpc>
              <a:spcBef>
                <a:spcPts val="0"/>
              </a:spcBef>
              <a:spcAft>
                <a:spcPts val="0"/>
              </a:spcAft>
              <a:buClr>
                <a:srgbClr val="010078"/>
              </a:buClr>
              <a:buSzPts val="1400"/>
              <a:buFont typeface="Arial"/>
              <a:buNone/>
            </a:pPr>
            <a:r>
              <a:rPr b="1" lang="en-GB" sz="1000">
                <a:solidFill>
                  <a:srgbClr val="010078"/>
                </a:solidFill>
              </a:rPr>
              <a:t>(PDI) </a:t>
            </a:r>
            <a:endParaRPr b="1" sz="1000">
              <a:solidFill>
                <a:srgbClr val="010078"/>
              </a:solidFill>
            </a:endParaRPr>
          </a:p>
        </p:txBody>
      </p:sp>
      <p:sp>
        <p:nvSpPr>
          <p:cNvPr id="397" name="Google Shape;397;p66"/>
          <p:cNvSpPr txBox="1"/>
          <p:nvPr>
            <p:ph idx="4294967295" type="body"/>
          </p:nvPr>
        </p:nvSpPr>
        <p:spPr>
          <a:xfrm>
            <a:off x="3852103" y="4586476"/>
            <a:ext cx="2741100" cy="428700"/>
          </a:xfrm>
          <a:prstGeom prst="rect">
            <a:avLst/>
          </a:prstGeom>
          <a:noFill/>
          <a:ln>
            <a:noFill/>
          </a:ln>
        </p:spPr>
        <p:txBody>
          <a:bodyPr anchorCtr="0" anchor="t" bIns="0" lIns="0" spcFirstLastPara="1" rIns="0" wrap="square" tIns="0">
            <a:noAutofit/>
          </a:bodyPr>
          <a:lstStyle/>
          <a:p>
            <a:pPr indent="0" lvl="0" marL="0" rtl="0" algn="ctr">
              <a:lnSpc>
                <a:spcPct val="80000"/>
              </a:lnSpc>
              <a:spcBef>
                <a:spcPts val="0"/>
              </a:spcBef>
              <a:spcAft>
                <a:spcPts val="0"/>
              </a:spcAft>
              <a:buClr>
                <a:srgbClr val="010078"/>
              </a:buClr>
              <a:buSzPts val="1400"/>
              <a:buFont typeface="Arial"/>
              <a:buNone/>
            </a:pPr>
            <a:r>
              <a:rPr b="1" lang="en-GB" sz="1000">
                <a:solidFill>
                  <a:srgbClr val="010078"/>
                </a:solidFill>
              </a:rPr>
              <a:t>COURSE</a:t>
            </a:r>
            <a:endParaRPr b="1" sz="1000">
              <a:solidFill>
                <a:srgbClr val="010078"/>
              </a:solidFill>
            </a:endParaRPr>
          </a:p>
          <a:p>
            <a:pPr indent="0" lvl="0" marL="0" rtl="0" algn="ctr">
              <a:lnSpc>
                <a:spcPct val="80000"/>
              </a:lnSpc>
              <a:spcBef>
                <a:spcPts val="0"/>
              </a:spcBef>
              <a:spcAft>
                <a:spcPts val="0"/>
              </a:spcAft>
              <a:buClr>
                <a:srgbClr val="010078"/>
              </a:buClr>
              <a:buSzPts val="1400"/>
              <a:buFont typeface="Arial"/>
              <a:buNone/>
            </a:pPr>
            <a:r>
              <a:rPr b="1" lang="en-GB" sz="1000">
                <a:solidFill>
                  <a:srgbClr val="010078"/>
                </a:solidFill>
              </a:rPr>
              <a:t>INSTRUCTORS</a:t>
            </a:r>
            <a:endParaRPr b="1" sz="1000">
              <a:solidFill>
                <a:srgbClr val="010078"/>
              </a:solidFill>
            </a:endParaRPr>
          </a:p>
        </p:txBody>
      </p:sp>
      <p:sp>
        <p:nvSpPr>
          <p:cNvPr id="398" name="Google Shape;398;p66"/>
          <p:cNvSpPr txBox="1"/>
          <p:nvPr>
            <p:ph idx="4294967295" type="body"/>
          </p:nvPr>
        </p:nvSpPr>
        <p:spPr>
          <a:xfrm>
            <a:off x="5405119" y="3820122"/>
            <a:ext cx="1140900" cy="184800"/>
          </a:xfrm>
          <a:prstGeom prst="rect">
            <a:avLst/>
          </a:prstGeom>
          <a:noFill/>
          <a:ln>
            <a:noFill/>
          </a:ln>
        </p:spPr>
        <p:txBody>
          <a:bodyPr anchorCtr="0" anchor="t" bIns="0" lIns="0" spcFirstLastPara="1" rIns="0" wrap="square" tIns="0">
            <a:noAutofit/>
          </a:bodyPr>
          <a:lstStyle/>
          <a:p>
            <a:pPr indent="0" lvl="0" marL="0" rtl="0" algn="ctr">
              <a:lnSpc>
                <a:spcPct val="80000"/>
              </a:lnSpc>
              <a:spcBef>
                <a:spcPts val="0"/>
              </a:spcBef>
              <a:spcAft>
                <a:spcPts val="0"/>
              </a:spcAft>
              <a:buClr>
                <a:srgbClr val="010078"/>
              </a:buClr>
              <a:buSzPts val="1400"/>
              <a:buFont typeface="Arial"/>
              <a:buNone/>
            </a:pPr>
            <a:r>
              <a:rPr b="1" lang="en-GB" sz="1000">
                <a:solidFill>
                  <a:srgbClr val="010078"/>
                </a:solidFill>
                <a:highlight>
                  <a:srgbClr val="FFFFFF"/>
                </a:highlight>
              </a:rPr>
              <a:t> TUTOR</a:t>
            </a:r>
            <a:endParaRPr b="1" sz="1000">
              <a:solidFill>
                <a:srgbClr val="010078"/>
              </a:solidFill>
              <a:highlight>
                <a:srgbClr val="FFFFFF"/>
              </a:highlight>
            </a:endParaRPr>
          </a:p>
        </p:txBody>
      </p:sp>
      <p:pic>
        <p:nvPicPr>
          <p:cNvPr id="399" name="Google Shape;399;p66"/>
          <p:cNvPicPr preferRelativeResize="0"/>
          <p:nvPr/>
        </p:nvPicPr>
        <p:blipFill rotWithShape="1">
          <a:blip r:embed="rId5">
            <a:alphaModFix/>
          </a:blip>
          <a:srcRect b="0" l="0" r="0" t="0"/>
          <a:stretch/>
        </p:blipFill>
        <p:spPr>
          <a:xfrm>
            <a:off x="2194700" y="2692345"/>
            <a:ext cx="2199277" cy="2127881"/>
          </a:xfrm>
          <a:prstGeom prst="rect">
            <a:avLst/>
          </a:prstGeom>
          <a:noFill/>
          <a:ln>
            <a:noFill/>
          </a:ln>
        </p:spPr>
      </p:pic>
      <p:pic>
        <p:nvPicPr>
          <p:cNvPr id="400" name="Google Shape;400;p66"/>
          <p:cNvPicPr preferRelativeResize="0"/>
          <p:nvPr/>
        </p:nvPicPr>
        <p:blipFill rotWithShape="1">
          <a:blip r:embed="rId6">
            <a:alphaModFix/>
          </a:blip>
          <a:srcRect b="0" l="0" r="0" t="0"/>
          <a:stretch/>
        </p:blipFill>
        <p:spPr>
          <a:xfrm>
            <a:off x="4780180" y="2328565"/>
            <a:ext cx="655839" cy="655817"/>
          </a:xfrm>
          <a:prstGeom prst="rect">
            <a:avLst/>
          </a:prstGeom>
          <a:noFill/>
          <a:ln>
            <a:noFill/>
          </a:ln>
        </p:spPr>
      </p:pic>
      <p:pic>
        <p:nvPicPr>
          <p:cNvPr id="401" name="Google Shape;401;p66"/>
          <p:cNvPicPr preferRelativeResize="0"/>
          <p:nvPr/>
        </p:nvPicPr>
        <p:blipFill rotWithShape="1">
          <a:blip r:embed="rId7">
            <a:alphaModFix/>
          </a:blip>
          <a:srcRect b="0" l="0" r="0" t="0"/>
          <a:stretch/>
        </p:blipFill>
        <p:spPr>
          <a:xfrm>
            <a:off x="4780180" y="3858346"/>
            <a:ext cx="655839" cy="655839"/>
          </a:xfrm>
          <a:prstGeom prst="rect">
            <a:avLst/>
          </a:prstGeom>
          <a:noFill/>
          <a:ln>
            <a:noFill/>
          </a:ln>
        </p:spPr>
      </p:pic>
      <p:pic>
        <p:nvPicPr>
          <p:cNvPr id="402" name="Google Shape;402;p66"/>
          <p:cNvPicPr preferRelativeResize="0"/>
          <p:nvPr/>
        </p:nvPicPr>
        <p:blipFill rotWithShape="1">
          <a:blip r:embed="rId8">
            <a:alphaModFix/>
          </a:blip>
          <a:srcRect b="0" l="0" r="0" t="0"/>
          <a:stretch/>
        </p:blipFill>
        <p:spPr>
          <a:xfrm>
            <a:off x="5589286" y="3087634"/>
            <a:ext cx="648782" cy="64877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06" name="Shape 406"/>
        <p:cNvGrpSpPr/>
        <p:nvPr/>
      </p:nvGrpSpPr>
      <p:grpSpPr>
        <a:xfrm>
          <a:off x="0" y="0"/>
          <a:ext cx="0" cy="0"/>
          <a:chOff x="0" y="0"/>
          <a:chExt cx="0" cy="0"/>
        </a:xfrm>
      </p:grpSpPr>
      <p:sp>
        <p:nvSpPr>
          <p:cNvPr id="407" name="Google Shape;407;p67"/>
          <p:cNvSpPr/>
          <p:nvPr/>
        </p:nvSpPr>
        <p:spPr>
          <a:xfrm rot="-7938405">
            <a:off x="2349435" y="2755380"/>
            <a:ext cx="1783242" cy="1229417"/>
          </a:xfrm>
          <a:prstGeom prst="arc">
            <a:avLst>
              <a:gd fmla="val 12358297" name="adj1"/>
              <a:gd fmla="val 19456967" name="adj2"/>
            </a:avLst>
          </a:prstGeom>
          <a:noFill/>
          <a:ln cap="flat" cmpd="sng" w="38100">
            <a:solidFill>
              <a:srgbClr val="12297F"/>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8" name="Google Shape;408;p67"/>
          <p:cNvSpPr txBox="1"/>
          <p:nvPr>
            <p:ph idx="4294967295" type="body"/>
          </p:nvPr>
        </p:nvSpPr>
        <p:spPr>
          <a:xfrm>
            <a:off x="5636875" y="339125"/>
            <a:ext cx="3460200" cy="1520700"/>
          </a:xfrm>
          <a:prstGeom prst="rect">
            <a:avLst/>
          </a:prstGeom>
          <a:noFill/>
          <a:ln>
            <a:noFill/>
          </a:ln>
        </p:spPr>
        <p:txBody>
          <a:bodyPr anchorCtr="0" anchor="t" bIns="0" lIns="0" spcFirstLastPara="1" rIns="91425" wrap="square" tIns="0">
            <a:noAutofit/>
          </a:bodyPr>
          <a:lstStyle/>
          <a:p>
            <a:pPr indent="0" lvl="0" marL="0" marR="0" rtl="0" algn="l">
              <a:lnSpc>
                <a:spcPct val="100000"/>
              </a:lnSpc>
              <a:spcBef>
                <a:spcPts val="380"/>
              </a:spcBef>
              <a:spcAft>
                <a:spcPts val="0"/>
              </a:spcAft>
              <a:buClr>
                <a:schemeClr val="dk1"/>
              </a:buClr>
              <a:buSzPts val="1100"/>
              <a:buFont typeface="Arial"/>
              <a:buNone/>
            </a:pPr>
            <a:r>
              <a:rPr lang="en-GB" sz="1900">
                <a:solidFill>
                  <a:srgbClr val="010078"/>
                </a:solidFill>
                <a:latin typeface="Georgia"/>
                <a:ea typeface="Georgia"/>
                <a:cs typeface="Georgia"/>
                <a:sym typeface="Georgia"/>
              </a:rPr>
              <a:t>They advise students on the choice of a personal academic pathway during their time at the UOC.</a:t>
            </a:r>
            <a:endParaRPr sz="1900">
              <a:solidFill>
                <a:srgbClr val="010078"/>
              </a:solidFill>
              <a:latin typeface="Georgia"/>
              <a:ea typeface="Georgia"/>
              <a:cs typeface="Georgia"/>
              <a:sym typeface="Georgia"/>
            </a:endParaRPr>
          </a:p>
          <a:p>
            <a:pPr indent="0" lvl="0" marL="0" marR="0" rtl="0" algn="l">
              <a:lnSpc>
                <a:spcPct val="100000"/>
              </a:lnSpc>
              <a:spcBef>
                <a:spcPts val="380"/>
              </a:spcBef>
              <a:spcAft>
                <a:spcPts val="0"/>
              </a:spcAft>
              <a:buClr>
                <a:srgbClr val="010078"/>
              </a:buClr>
              <a:buSzPts val="1400"/>
              <a:buFont typeface="Arial"/>
              <a:buNone/>
            </a:pPr>
            <a:r>
              <a:t/>
            </a:r>
            <a:endParaRPr sz="1900">
              <a:solidFill>
                <a:srgbClr val="010078"/>
              </a:solidFill>
              <a:latin typeface="Georgia"/>
              <a:ea typeface="Georgia"/>
              <a:cs typeface="Georgia"/>
              <a:sym typeface="Georgia"/>
            </a:endParaRPr>
          </a:p>
        </p:txBody>
      </p:sp>
      <p:sp>
        <p:nvSpPr>
          <p:cNvPr id="409" name="Google Shape;409;p67"/>
          <p:cNvSpPr txBox="1"/>
          <p:nvPr>
            <p:ph idx="4294967295" type="body"/>
          </p:nvPr>
        </p:nvSpPr>
        <p:spPr>
          <a:xfrm>
            <a:off x="2186297" y="338880"/>
            <a:ext cx="3460128" cy="1014097"/>
          </a:xfrm>
          <a:prstGeom prst="rect">
            <a:avLst/>
          </a:prstGeom>
          <a:noFill/>
          <a:ln>
            <a:noFill/>
          </a:ln>
        </p:spPr>
        <p:txBody>
          <a:bodyPr anchorCtr="0" anchor="t" bIns="0" lIns="0" spcFirstLastPara="1" rIns="0" wrap="square" tIns="0">
            <a:noAutofit/>
          </a:bodyPr>
          <a:lstStyle/>
          <a:p>
            <a:pPr indent="0" lvl="0" marL="0" rtl="0" algn="l">
              <a:lnSpc>
                <a:spcPct val="70666"/>
              </a:lnSpc>
              <a:spcBef>
                <a:spcPts val="600"/>
              </a:spcBef>
              <a:spcAft>
                <a:spcPts val="0"/>
              </a:spcAft>
              <a:buClr>
                <a:srgbClr val="010078"/>
              </a:buClr>
              <a:buSzPts val="1400"/>
              <a:buFont typeface="Arial"/>
              <a:buNone/>
            </a:pPr>
            <a:r>
              <a:rPr b="1" lang="en-GB" sz="3000">
                <a:solidFill>
                  <a:srgbClr val="010078"/>
                </a:solidFill>
              </a:rPr>
              <a:t>Responsibilities </a:t>
            </a:r>
            <a:endParaRPr b="1" sz="3000">
              <a:solidFill>
                <a:srgbClr val="010078"/>
              </a:solidFill>
            </a:endParaRPr>
          </a:p>
          <a:p>
            <a:pPr indent="0" lvl="0" marL="0" rtl="0" algn="l">
              <a:lnSpc>
                <a:spcPct val="70666"/>
              </a:lnSpc>
              <a:spcBef>
                <a:spcPts val="600"/>
              </a:spcBef>
              <a:spcAft>
                <a:spcPts val="0"/>
              </a:spcAft>
              <a:buClr>
                <a:srgbClr val="010078"/>
              </a:buClr>
              <a:buSzPts val="1400"/>
              <a:buFont typeface="Arial"/>
              <a:buNone/>
            </a:pPr>
            <a:r>
              <a:rPr b="1" lang="en-GB" sz="3000">
                <a:solidFill>
                  <a:srgbClr val="010078"/>
                </a:solidFill>
              </a:rPr>
              <a:t>of tutors</a:t>
            </a:r>
            <a:endParaRPr b="1" sz="3000">
              <a:solidFill>
                <a:srgbClr val="010078"/>
              </a:solidFill>
            </a:endParaRPr>
          </a:p>
          <a:p>
            <a:pPr indent="0" lvl="0" marL="0" marR="0" rtl="0" algn="l">
              <a:lnSpc>
                <a:spcPct val="70666"/>
              </a:lnSpc>
              <a:spcBef>
                <a:spcPts val="600"/>
              </a:spcBef>
              <a:spcAft>
                <a:spcPts val="0"/>
              </a:spcAft>
              <a:buClr>
                <a:srgbClr val="010078"/>
              </a:buClr>
              <a:buSzPts val="1400"/>
              <a:buFont typeface="Arial"/>
              <a:buNone/>
            </a:pPr>
            <a:r>
              <a:t/>
            </a:r>
            <a:endParaRPr b="1" sz="3000">
              <a:solidFill>
                <a:srgbClr val="010078"/>
              </a:solidFill>
            </a:endParaRPr>
          </a:p>
        </p:txBody>
      </p:sp>
      <p:sp>
        <p:nvSpPr>
          <p:cNvPr id="410" name="Google Shape;410;p67"/>
          <p:cNvSpPr txBox="1"/>
          <p:nvPr>
            <p:ph idx="4294967295" type="body"/>
          </p:nvPr>
        </p:nvSpPr>
        <p:spPr>
          <a:xfrm>
            <a:off x="2002224" y="2998828"/>
            <a:ext cx="1067400" cy="172800"/>
          </a:xfrm>
          <a:prstGeom prst="rect">
            <a:avLst/>
          </a:prstGeom>
          <a:noFill/>
          <a:ln>
            <a:noFill/>
          </a:ln>
        </p:spPr>
        <p:txBody>
          <a:bodyPr anchorCtr="0" anchor="t" bIns="0" lIns="0" spcFirstLastPara="1" rIns="0" wrap="square" tIns="0">
            <a:noAutofit/>
          </a:bodyPr>
          <a:lstStyle/>
          <a:p>
            <a:pPr indent="0" lvl="0" marL="0" rtl="0" algn="ctr">
              <a:lnSpc>
                <a:spcPct val="80000"/>
              </a:lnSpc>
              <a:spcBef>
                <a:spcPts val="0"/>
              </a:spcBef>
              <a:spcAft>
                <a:spcPts val="0"/>
              </a:spcAft>
              <a:buClr>
                <a:srgbClr val="010078"/>
              </a:buClr>
              <a:buSzPts val="1400"/>
              <a:buFont typeface="Arial"/>
              <a:buNone/>
            </a:pPr>
            <a:r>
              <a:rPr b="1" lang="en-GB" sz="1000">
                <a:solidFill>
                  <a:srgbClr val="010078"/>
                </a:solidFill>
                <a:highlight>
                  <a:srgbClr val="FFFFFF"/>
                </a:highlight>
              </a:rPr>
              <a:t>TUTOR</a:t>
            </a:r>
            <a:endParaRPr b="1" sz="1000">
              <a:solidFill>
                <a:srgbClr val="010078"/>
              </a:solidFill>
              <a:highlight>
                <a:srgbClr val="FFFFFF"/>
              </a:highlight>
            </a:endParaRPr>
          </a:p>
        </p:txBody>
      </p:sp>
      <p:pic>
        <p:nvPicPr>
          <p:cNvPr id="411" name="Google Shape;411;p67"/>
          <p:cNvPicPr preferRelativeResize="0"/>
          <p:nvPr/>
        </p:nvPicPr>
        <p:blipFill rotWithShape="1">
          <a:blip r:embed="rId4">
            <a:alphaModFix/>
          </a:blip>
          <a:srcRect b="0" l="0" r="0" t="0"/>
          <a:stretch/>
        </p:blipFill>
        <p:spPr>
          <a:xfrm>
            <a:off x="2195611" y="2221490"/>
            <a:ext cx="680625" cy="680625"/>
          </a:xfrm>
          <a:prstGeom prst="rect">
            <a:avLst/>
          </a:prstGeom>
          <a:noFill/>
          <a:ln>
            <a:noFill/>
          </a:ln>
        </p:spPr>
      </p:pic>
      <p:sp>
        <p:nvSpPr>
          <p:cNvPr id="412" name="Google Shape;412;p67"/>
          <p:cNvSpPr txBox="1"/>
          <p:nvPr/>
        </p:nvSpPr>
        <p:spPr>
          <a:xfrm>
            <a:off x="150546" y="4002114"/>
            <a:ext cx="1572300" cy="616500"/>
          </a:xfrm>
          <a:prstGeom prst="rect">
            <a:avLst/>
          </a:prstGeom>
          <a:noFill/>
          <a:ln>
            <a:noFill/>
          </a:ln>
        </p:spPr>
        <p:txBody>
          <a:bodyPr anchorCtr="0" anchor="t" bIns="91425" lIns="91425" spcFirstLastPara="1" rIns="91425" wrap="square" tIns="91425">
            <a:noAutofit/>
          </a:bodyPr>
          <a:lstStyle/>
          <a:p>
            <a:pPr indent="0" lvl="0" marL="0" marR="0" rtl="0" algn="l">
              <a:lnSpc>
                <a:spcPct val="90000"/>
              </a:lnSpc>
              <a:spcBef>
                <a:spcPts val="0"/>
              </a:spcBef>
              <a:spcAft>
                <a:spcPts val="0"/>
              </a:spcAft>
              <a:buClr>
                <a:srgbClr val="000000"/>
              </a:buClr>
              <a:buSzPts val="1200"/>
              <a:buFont typeface="Arial"/>
              <a:buNone/>
            </a:pPr>
            <a:r>
              <a:rPr b="1" lang="en-GB" sz="1200">
                <a:solidFill>
                  <a:srgbClr val="12297F"/>
                </a:solidFill>
                <a:uFill>
                  <a:noFill/>
                </a:uFill>
                <a:hlinkClick r:id="rId5">
                  <a:extLst>
                    <a:ext uri="{A12FA001-AC4F-418D-AE19-62706E023703}">
                      <ahyp:hlinkClr val="tx"/>
                    </a:ext>
                  </a:extLst>
                </a:hlinkClick>
              </a:rPr>
              <a:t>What sort of guidance can </a:t>
            </a:r>
            <a:endParaRPr b="1" sz="1200">
              <a:solidFill>
                <a:srgbClr val="12297F"/>
              </a:solidFill>
            </a:endParaRPr>
          </a:p>
          <a:p>
            <a:pPr indent="0" lvl="0" marL="0" marR="0" rtl="0" algn="l">
              <a:lnSpc>
                <a:spcPct val="90000"/>
              </a:lnSpc>
              <a:spcBef>
                <a:spcPts val="0"/>
              </a:spcBef>
              <a:spcAft>
                <a:spcPts val="0"/>
              </a:spcAft>
              <a:buClr>
                <a:srgbClr val="000000"/>
              </a:buClr>
              <a:buSzPts val="1200"/>
              <a:buFont typeface="Arial"/>
              <a:buNone/>
            </a:pPr>
            <a:r>
              <a:rPr b="1" lang="en-GB" sz="1200">
                <a:solidFill>
                  <a:srgbClr val="12297F"/>
                </a:solidFill>
                <a:uFill>
                  <a:noFill/>
                </a:uFill>
                <a:hlinkClick r:id="rId6">
                  <a:extLst>
                    <a:ext uri="{A12FA001-AC4F-418D-AE19-62706E023703}">
                      <ahyp:hlinkClr val="tx"/>
                    </a:ext>
                  </a:extLst>
                </a:hlinkClick>
              </a:rPr>
              <a:t>the UOC's tutors provide?</a:t>
            </a:r>
            <a:endParaRPr b="0" i="0" sz="1400" cap="none" strike="noStrike">
              <a:solidFill>
                <a:srgbClr val="12297F"/>
              </a:solidFill>
              <a:latin typeface="Arial"/>
              <a:ea typeface="Arial"/>
              <a:cs typeface="Arial"/>
              <a:sym typeface="Arial"/>
            </a:endParaRPr>
          </a:p>
        </p:txBody>
      </p:sp>
      <p:sp>
        <p:nvSpPr>
          <p:cNvPr id="413" name="Google Shape;413;p67"/>
          <p:cNvSpPr txBox="1"/>
          <p:nvPr/>
        </p:nvSpPr>
        <p:spPr>
          <a:xfrm>
            <a:off x="2965126" y="2088565"/>
            <a:ext cx="2937900" cy="1339200"/>
          </a:xfrm>
          <a:prstGeom prst="rect">
            <a:avLst/>
          </a:prstGeom>
          <a:noFill/>
          <a:ln>
            <a:noFill/>
          </a:ln>
        </p:spPr>
        <p:txBody>
          <a:bodyPr anchorCtr="0" anchor="ctr"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0" i="0" lang="en-GB" sz="1500" u="none" cap="none" strike="noStrike">
                <a:solidFill>
                  <a:srgbClr val="000078"/>
                </a:solidFill>
                <a:highlight>
                  <a:srgbClr val="FFFFFF"/>
                </a:highlight>
                <a:latin typeface="Arial"/>
                <a:ea typeface="Arial"/>
                <a:cs typeface="Arial"/>
                <a:sym typeface="Arial"/>
              </a:rPr>
              <a:t>They welcome (</a:t>
            </a:r>
            <a:r>
              <a:rPr lang="en-GB" sz="1500">
                <a:solidFill>
                  <a:srgbClr val="000078"/>
                </a:solidFill>
                <a:highlight>
                  <a:srgbClr val="FFFFFF"/>
                </a:highlight>
              </a:rPr>
              <a:t>first</a:t>
            </a:r>
            <a:r>
              <a:rPr b="0" i="0" lang="en-GB" sz="1500" u="none" cap="none" strike="noStrike">
                <a:solidFill>
                  <a:srgbClr val="000078"/>
                </a:solidFill>
                <a:highlight>
                  <a:srgbClr val="FFFFFF"/>
                </a:highlight>
                <a:latin typeface="Arial"/>
                <a:ea typeface="Arial"/>
                <a:cs typeface="Arial"/>
                <a:sym typeface="Arial"/>
              </a:rPr>
              <a:t> </a:t>
            </a:r>
            <a:r>
              <a:rPr lang="en-GB" sz="1500">
                <a:solidFill>
                  <a:srgbClr val="000078"/>
                </a:solidFill>
                <a:highlight>
                  <a:srgbClr val="FFFFFF"/>
                </a:highlight>
              </a:rPr>
              <a:t>academic </a:t>
            </a:r>
            <a:r>
              <a:rPr b="0" i="0" lang="en-GB" sz="1500" u="none" cap="none" strike="noStrike">
                <a:solidFill>
                  <a:srgbClr val="000078"/>
                </a:solidFill>
                <a:highlight>
                  <a:srgbClr val="FFFFFF"/>
                </a:highlight>
                <a:latin typeface="Arial"/>
                <a:ea typeface="Arial"/>
                <a:cs typeface="Arial"/>
                <a:sym typeface="Arial"/>
              </a:rPr>
              <a:t>tutor), support and guide students on a person-by-person basis during their academic life at the UOC.</a:t>
            </a:r>
            <a:endParaRPr b="0" i="0" sz="1500" u="none" cap="none" strike="noStrike">
              <a:solidFill>
                <a:srgbClr val="000078"/>
              </a:solidFill>
              <a:latin typeface="Arial"/>
              <a:ea typeface="Arial"/>
              <a:cs typeface="Arial"/>
              <a:sym typeface="Arial"/>
            </a:endParaRPr>
          </a:p>
        </p:txBody>
      </p:sp>
      <p:sp>
        <p:nvSpPr>
          <p:cNvPr id="414" name="Google Shape;414;p67"/>
          <p:cNvSpPr/>
          <p:nvPr/>
        </p:nvSpPr>
        <p:spPr>
          <a:xfrm>
            <a:off x="7003475" y="2230100"/>
            <a:ext cx="1898400" cy="2477100"/>
          </a:xfrm>
          <a:prstGeom prst="rect">
            <a:avLst/>
          </a:prstGeom>
          <a:noFill/>
          <a:ln cap="flat" cmpd="sng" w="19050">
            <a:solidFill>
              <a:srgbClr val="2DEE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415" name="Google Shape;415;p67"/>
          <p:cNvCxnSpPr/>
          <p:nvPr/>
        </p:nvCxnSpPr>
        <p:spPr>
          <a:xfrm>
            <a:off x="7439900" y="3129000"/>
            <a:ext cx="1231500" cy="0"/>
          </a:xfrm>
          <a:prstGeom prst="straightConnector1">
            <a:avLst/>
          </a:prstGeom>
          <a:noFill/>
          <a:ln cap="flat" cmpd="sng" w="19050">
            <a:solidFill>
              <a:srgbClr val="2DEEFF"/>
            </a:solidFill>
            <a:prstDash val="solid"/>
            <a:round/>
            <a:headEnd len="sm" w="sm" type="none"/>
            <a:tailEnd len="sm" w="sm" type="none"/>
          </a:ln>
        </p:spPr>
      </p:cxnSp>
      <p:pic>
        <p:nvPicPr>
          <p:cNvPr id="416" name="Google Shape;416;p67"/>
          <p:cNvPicPr preferRelativeResize="0"/>
          <p:nvPr/>
        </p:nvPicPr>
        <p:blipFill rotWithShape="1">
          <a:blip r:embed="rId7">
            <a:alphaModFix/>
          </a:blip>
          <a:srcRect b="0" l="0" r="0" t="0"/>
          <a:stretch/>
        </p:blipFill>
        <p:spPr>
          <a:xfrm>
            <a:off x="8078875" y="2716063"/>
            <a:ext cx="316100" cy="290812"/>
          </a:xfrm>
          <a:prstGeom prst="rect">
            <a:avLst/>
          </a:prstGeom>
          <a:noFill/>
          <a:ln>
            <a:noFill/>
          </a:ln>
        </p:spPr>
      </p:pic>
      <p:grpSp>
        <p:nvGrpSpPr>
          <p:cNvPr id="417" name="Google Shape;417;p67"/>
          <p:cNvGrpSpPr/>
          <p:nvPr/>
        </p:nvGrpSpPr>
        <p:grpSpPr>
          <a:xfrm>
            <a:off x="7410841" y="2432468"/>
            <a:ext cx="547800" cy="547800"/>
            <a:chOff x="7028225" y="1940400"/>
            <a:chExt cx="547800" cy="547800"/>
          </a:xfrm>
        </p:grpSpPr>
        <p:sp>
          <p:nvSpPr>
            <p:cNvPr id="418" name="Google Shape;418;p67"/>
            <p:cNvSpPr/>
            <p:nvPr/>
          </p:nvSpPr>
          <p:spPr>
            <a:xfrm>
              <a:off x="7028225" y="1940400"/>
              <a:ext cx="547800" cy="547800"/>
            </a:xfrm>
            <a:prstGeom prst="ellipse">
              <a:avLst/>
            </a:prstGeom>
            <a:solidFill>
              <a:srgbClr val="2DEE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19" name="Google Shape;419;p67"/>
            <p:cNvPicPr preferRelativeResize="0"/>
            <p:nvPr/>
          </p:nvPicPr>
          <p:blipFill rotWithShape="1">
            <a:blip r:embed="rId8">
              <a:alphaModFix/>
            </a:blip>
            <a:srcRect b="0" l="0" r="0" t="0"/>
            <a:stretch/>
          </p:blipFill>
          <p:spPr>
            <a:xfrm>
              <a:off x="7084000" y="2023384"/>
              <a:ext cx="436250" cy="381832"/>
            </a:xfrm>
            <a:prstGeom prst="rect">
              <a:avLst/>
            </a:prstGeom>
            <a:noFill/>
            <a:ln>
              <a:noFill/>
            </a:ln>
          </p:spPr>
        </p:pic>
      </p:grpSp>
      <p:pic>
        <p:nvPicPr>
          <p:cNvPr id="420" name="Google Shape;420;p67"/>
          <p:cNvPicPr preferRelativeResize="0"/>
          <p:nvPr/>
        </p:nvPicPr>
        <p:blipFill rotWithShape="1">
          <a:blip r:embed="rId9">
            <a:alphaModFix/>
          </a:blip>
          <a:srcRect b="0" l="0" r="0" t="0"/>
          <a:stretch/>
        </p:blipFill>
        <p:spPr>
          <a:xfrm>
            <a:off x="8507264" y="3965586"/>
            <a:ext cx="172799" cy="172799"/>
          </a:xfrm>
          <a:prstGeom prst="rect">
            <a:avLst/>
          </a:prstGeom>
          <a:noFill/>
          <a:ln>
            <a:noFill/>
          </a:ln>
        </p:spPr>
      </p:pic>
      <p:sp>
        <p:nvSpPr>
          <p:cNvPr id="421" name="Google Shape;421;p67"/>
          <p:cNvSpPr/>
          <p:nvPr/>
        </p:nvSpPr>
        <p:spPr>
          <a:xfrm>
            <a:off x="8518379" y="2850157"/>
            <a:ext cx="129900" cy="129900"/>
          </a:xfrm>
          <a:prstGeom prst="rect">
            <a:avLst/>
          </a:prstGeom>
          <a:noFill/>
          <a:ln cap="flat" cmpd="sng" w="38100">
            <a:solidFill>
              <a:srgbClr val="00007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22" name="Google Shape;422;p67"/>
          <p:cNvPicPr preferRelativeResize="0"/>
          <p:nvPr/>
        </p:nvPicPr>
        <p:blipFill rotWithShape="1">
          <a:blip r:embed="rId10">
            <a:alphaModFix/>
          </a:blip>
          <a:srcRect b="0" l="0" r="0" t="0"/>
          <a:stretch/>
        </p:blipFill>
        <p:spPr>
          <a:xfrm>
            <a:off x="8062981" y="3822948"/>
            <a:ext cx="361152" cy="316099"/>
          </a:xfrm>
          <a:prstGeom prst="rect">
            <a:avLst/>
          </a:prstGeom>
          <a:noFill/>
          <a:ln>
            <a:noFill/>
          </a:ln>
        </p:spPr>
      </p:pic>
      <p:cxnSp>
        <p:nvCxnSpPr>
          <p:cNvPr id="423" name="Google Shape;423;p67"/>
          <p:cNvCxnSpPr/>
          <p:nvPr/>
        </p:nvCxnSpPr>
        <p:spPr>
          <a:xfrm>
            <a:off x="2242224" y="3188497"/>
            <a:ext cx="587400" cy="0"/>
          </a:xfrm>
          <a:prstGeom prst="straightConnector1">
            <a:avLst/>
          </a:prstGeom>
          <a:noFill/>
          <a:ln cap="flat" cmpd="sng" w="19050">
            <a:solidFill>
              <a:srgbClr val="2DEEFF"/>
            </a:solidFill>
            <a:prstDash val="solid"/>
            <a:round/>
            <a:headEnd len="sm" w="sm" type="none"/>
            <a:tailEnd len="sm" w="sm" type="none"/>
          </a:ln>
        </p:spPr>
      </p:cxnSp>
      <p:pic>
        <p:nvPicPr>
          <p:cNvPr id="424" name="Google Shape;424;p67"/>
          <p:cNvPicPr preferRelativeResize="0"/>
          <p:nvPr/>
        </p:nvPicPr>
        <p:blipFill rotWithShape="1">
          <a:blip r:embed="rId8">
            <a:alphaModFix/>
          </a:blip>
          <a:srcRect b="0" l="0" r="0" t="0"/>
          <a:stretch/>
        </p:blipFill>
        <p:spPr>
          <a:xfrm>
            <a:off x="3967177" y="3662649"/>
            <a:ext cx="585621" cy="512571"/>
          </a:xfrm>
          <a:prstGeom prst="rect">
            <a:avLst/>
          </a:prstGeom>
          <a:noFill/>
          <a:ln>
            <a:noFill/>
          </a:ln>
        </p:spPr>
      </p:pic>
      <p:cxnSp>
        <p:nvCxnSpPr>
          <p:cNvPr id="425" name="Google Shape;425;p67"/>
          <p:cNvCxnSpPr/>
          <p:nvPr/>
        </p:nvCxnSpPr>
        <p:spPr>
          <a:xfrm>
            <a:off x="4042194" y="4228203"/>
            <a:ext cx="1045500" cy="0"/>
          </a:xfrm>
          <a:prstGeom prst="straightConnector1">
            <a:avLst/>
          </a:prstGeom>
          <a:noFill/>
          <a:ln cap="flat" cmpd="sng" w="19050">
            <a:solidFill>
              <a:srgbClr val="2DEEFF"/>
            </a:solidFill>
            <a:prstDash val="solid"/>
            <a:round/>
            <a:headEnd len="sm" w="sm" type="none"/>
            <a:tailEnd len="sm" w="sm" type="none"/>
          </a:ln>
        </p:spPr>
      </p:cxnSp>
      <p:grpSp>
        <p:nvGrpSpPr>
          <p:cNvPr id="426" name="Google Shape;426;p67"/>
          <p:cNvGrpSpPr/>
          <p:nvPr/>
        </p:nvGrpSpPr>
        <p:grpSpPr>
          <a:xfrm>
            <a:off x="4503035" y="3662791"/>
            <a:ext cx="585551" cy="512293"/>
            <a:chOff x="1632487" y="0"/>
            <a:chExt cx="5879025" cy="5143499"/>
          </a:xfrm>
        </p:grpSpPr>
        <p:pic>
          <p:nvPicPr>
            <p:cNvPr id="427" name="Google Shape;427;p67"/>
            <p:cNvPicPr preferRelativeResize="0"/>
            <p:nvPr/>
          </p:nvPicPr>
          <p:blipFill rotWithShape="1">
            <a:blip r:embed="rId11">
              <a:alphaModFix/>
            </a:blip>
            <a:srcRect b="0" l="0" r="0" t="0"/>
            <a:stretch/>
          </p:blipFill>
          <p:spPr>
            <a:xfrm>
              <a:off x="1632487" y="0"/>
              <a:ext cx="5879025" cy="5143499"/>
            </a:xfrm>
            <a:prstGeom prst="rect">
              <a:avLst/>
            </a:prstGeom>
            <a:noFill/>
            <a:ln>
              <a:noFill/>
            </a:ln>
          </p:spPr>
        </p:pic>
        <p:sp>
          <p:nvSpPr>
            <p:cNvPr id="428" name="Google Shape;428;p67"/>
            <p:cNvSpPr/>
            <p:nvPr/>
          </p:nvSpPr>
          <p:spPr>
            <a:xfrm>
              <a:off x="3193800" y="798450"/>
              <a:ext cx="3574500" cy="25995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cxnSp>
        <p:nvCxnSpPr>
          <p:cNvPr id="429" name="Google Shape;429;p67"/>
          <p:cNvCxnSpPr/>
          <p:nvPr/>
        </p:nvCxnSpPr>
        <p:spPr>
          <a:xfrm flipH="1" rot="10800000">
            <a:off x="5070571" y="3861572"/>
            <a:ext cx="2343600" cy="10200"/>
          </a:xfrm>
          <a:prstGeom prst="straightConnector1">
            <a:avLst/>
          </a:prstGeom>
          <a:noFill/>
          <a:ln cap="flat" cmpd="sng" w="38100">
            <a:solidFill>
              <a:srgbClr val="12297F"/>
            </a:solidFill>
            <a:prstDash val="dash"/>
            <a:round/>
            <a:headEnd len="sm" w="sm" type="none"/>
            <a:tailEnd len="sm" w="sm" type="none"/>
          </a:ln>
        </p:spPr>
      </p:cxnSp>
      <p:cxnSp>
        <p:nvCxnSpPr>
          <p:cNvPr id="430" name="Google Shape;430;p67"/>
          <p:cNvCxnSpPr/>
          <p:nvPr/>
        </p:nvCxnSpPr>
        <p:spPr>
          <a:xfrm>
            <a:off x="3559450" y="4164977"/>
            <a:ext cx="302100" cy="0"/>
          </a:xfrm>
          <a:prstGeom prst="straightConnector1">
            <a:avLst/>
          </a:prstGeom>
          <a:noFill/>
          <a:ln cap="flat" cmpd="sng" w="38100">
            <a:solidFill>
              <a:srgbClr val="12297F"/>
            </a:solidFill>
            <a:prstDash val="dash"/>
            <a:round/>
            <a:headEnd len="sm" w="sm" type="none"/>
            <a:tailEnd len="sm" w="sm" type="none"/>
          </a:ln>
        </p:spPr>
      </p:cxnSp>
      <p:grpSp>
        <p:nvGrpSpPr>
          <p:cNvPr id="431" name="Google Shape;431;p67"/>
          <p:cNvGrpSpPr/>
          <p:nvPr/>
        </p:nvGrpSpPr>
        <p:grpSpPr>
          <a:xfrm>
            <a:off x="7359144" y="3596851"/>
            <a:ext cx="547800" cy="547800"/>
            <a:chOff x="7081300" y="3021225"/>
            <a:chExt cx="547800" cy="547800"/>
          </a:xfrm>
        </p:grpSpPr>
        <p:sp>
          <p:nvSpPr>
            <p:cNvPr id="432" name="Google Shape;432;p67"/>
            <p:cNvSpPr/>
            <p:nvPr/>
          </p:nvSpPr>
          <p:spPr>
            <a:xfrm>
              <a:off x="7081300" y="3021225"/>
              <a:ext cx="547800" cy="547800"/>
            </a:xfrm>
            <a:prstGeom prst="ellipse">
              <a:avLst/>
            </a:prstGeom>
            <a:solidFill>
              <a:srgbClr val="2DEE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33" name="Google Shape;433;p67"/>
            <p:cNvPicPr preferRelativeResize="0"/>
            <p:nvPr/>
          </p:nvPicPr>
          <p:blipFill rotWithShape="1">
            <a:blip r:embed="rId8">
              <a:alphaModFix/>
            </a:blip>
            <a:srcRect b="0" l="0" r="0" t="0"/>
            <a:stretch/>
          </p:blipFill>
          <p:spPr>
            <a:xfrm>
              <a:off x="7137075" y="3104209"/>
              <a:ext cx="436250" cy="381832"/>
            </a:xfrm>
            <a:prstGeom prst="rect">
              <a:avLst/>
            </a:prstGeom>
            <a:noFill/>
            <a:ln>
              <a:noFill/>
            </a:ln>
          </p:spPr>
        </p:pic>
      </p:grpSp>
      <p:cxnSp>
        <p:nvCxnSpPr>
          <p:cNvPr id="434" name="Google Shape;434;p67"/>
          <p:cNvCxnSpPr/>
          <p:nvPr/>
        </p:nvCxnSpPr>
        <p:spPr>
          <a:xfrm>
            <a:off x="7439900" y="4282400"/>
            <a:ext cx="1231500" cy="0"/>
          </a:xfrm>
          <a:prstGeom prst="straightConnector1">
            <a:avLst/>
          </a:prstGeom>
          <a:noFill/>
          <a:ln cap="flat" cmpd="sng" w="19050">
            <a:solidFill>
              <a:srgbClr val="2DEEFF"/>
            </a:solidFill>
            <a:prstDash val="solid"/>
            <a:round/>
            <a:headEnd len="sm" w="sm" type="none"/>
            <a:tailEnd len="sm" w="sm" type="none"/>
          </a:ln>
        </p:spPr>
      </p:cxnSp>
      <p:sp>
        <p:nvSpPr>
          <p:cNvPr id="435" name="Google Shape;435;p67"/>
          <p:cNvSpPr txBox="1"/>
          <p:nvPr>
            <p:ph idx="4294967295" type="body"/>
          </p:nvPr>
        </p:nvSpPr>
        <p:spPr>
          <a:xfrm>
            <a:off x="4031249" y="4312351"/>
            <a:ext cx="1067400" cy="172800"/>
          </a:xfrm>
          <a:prstGeom prst="rect">
            <a:avLst/>
          </a:prstGeom>
          <a:noFill/>
          <a:ln>
            <a:noFill/>
          </a:ln>
        </p:spPr>
        <p:txBody>
          <a:bodyPr anchorCtr="0" anchor="t" bIns="0" lIns="0" spcFirstLastPara="1" rIns="0" wrap="square" tIns="0">
            <a:noAutofit/>
          </a:bodyPr>
          <a:lstStyle/>
          <a:p>
            <a:pPr indent="0" lvl="0" marL="0" rtl="0" algn="ctr">
              <a:lnSpc>
                <a:spcPct val="80000"/>
              </a:lnSpc>
              <a:spcBef>
                <a:spcPts val="0"/>
              </a:spcBef>
              <a:spcAft>
                <a:spcPts val="0"/>
              </a:spcAft>
              <a:buClr>
                <a:srgbClr val="010078"/>
              </a:buClr>
              <a:buSzPts val="1400"/>
              <a:buFont typeface="Arial"/>
              <a:buNone/>
            </a:pPr>
            <a:r>
              <a:rPr b="1" lang="en-GB" sz="1000">
                <a:solidFill>
                  <a:srgbClr val="010078"/>
                </a:solidFill>
                <a:highlight>
                  <a:srgbClr val="FFFFFF"/>
                </a:highlight>
              </a:rPr>
              <a:t>STUDENT</a:t>
            </a:r>
            <a:endParaRPr b="1" sz="1000">
              <a:solidFill>
                <a:srgbClr val="010078"/>
              </a:solidFill>
              <a:highlight>
                <a:srgbClr val="FFFFFF"/>
              </a:highlight>
            </a:endParaRPr>
          </a:p>
        </p:txBody>
      </p:sp>
      <p:sp>
        <p:nvSpPr>
          <p:cNvPr id="436" name="Google Shape;436;p67"/>
          <p:cNvSpPr txBox="1"/>
          <p:nvPr>
            <p:ph idx="4294967295" type="body"/>
          </p:nvPr>
        </p:nvSpPr>
        <p:spPr>
          <a:xfrm>
            <a:off x="7393932" y="3212930"/>
            <a:ext cx="1365000" cy="172800"/>
          </a:xfrm>
          <a:prstGeom prst="rect">
            <a:avLst/>
          </a:prstGeom>
          <a:noFill/>
          <a:ln>
            <a:noFill/>
          </a:ln>
        </p:spPr>
        <p:txBody>
          <a:bodyPr anchorCtr="0" anchor="t" bIns="0" lIns="0" spcFirstLastPara="1" rIns="0" wrap="square" tIns="0">
            <a:noAutofit/>
          </a:bodyPr>
          <a:lstStyle/>
          <a:p>
            <a:pPr indent="0" lvl="0" marL="0" rtl="0" algn="ctr">
              <a:lnSpc>
                <a:spcPct val="80000"/>
              </a:lnSpc>
              <a:spcBef>
                <a:spcPts val="0"/>
              </a:spcBef>
              <a:spcAft>
                <a:spcPts val="0"/>
              </a:spcAft>
              <a:buClr>
                <a:srgbClr val="010078"/>
              </a:buClr>
              <a:buSzPts val="1400"/>
              <a:buFont typeface="Arial"/>
              <a:buNone/>
            </a:pPr>
            <a:r>
              <a:rPr b="1" lang="en-GB" sz="1000">
                <a:solidFill>
                  <a:srgbClr val="010078"/>
                </a:solidFill>
                <a:highlight>
                  <a:srgbClr val="FFFFFF"/>
                </a:highlight>
              </a:rPr>
              <a:t>COORDINATING PROFESSOR</a:t>
            </a:r>
            <a:endParaRPr b="1" sz="1000">
              <a:solidFill>
                <a:srgbClr val="010078"/>
              </a:solidFill>
              <a:highlight>
                <a:srgbClr val="FFFFFF"/>
              </a:highlight>
            </a:endParaRPr>
          </a:p>
        </p:txBody>
      </p:sp>
      <p:sp>
        <p:nvSpPr>
          <p:cNvPr id="437" name="Google Shape;437;p67"/>
          <p:cNvSpPr txBox="1"/>
          <p:nvPr>
            <p:ph idx="4294967295" type="body"/>
          </p:nvPr>
        </p:nvSpPr>
        <p:spPr>
          <a:xfrm>
            <a:off x="7393932" y="4368200"/>
            <a:ext cx="1365000" cy="172800"/>
          </a:xfrm>
          <a:prstGeom prst="rect">
            <a:avLst/>
          </a:prstGeom>
          <a:noFill/>
          <a:ln>
            <a:noFill/>
          </a:ln>
        </p:spPr>
        <p:txBody>
          <a:bodyPr anchorCtr="0" anchor="t" bIns="0" lIns="0" spcFirstLastPara="1" rIns="0" wrap="square" tIns="0">
            <a:noAutofit/>
          </a:bodyPr>
          <a:lstStyle/>
          <a:p>
            <a:pPr indent="0" lvl="0" marL="0" rtl="0" algn="ctr">
              <a:lnSpc>
                <a:spcPct val="80000"/>
              </a:lnSpc>
              <a:spcBef>
                <a:spcPts val="0"/>
              </a:spcBef>
              <a:spcAft>
                <a:spcPts val="0"/>
              </a:spcAft>
              <a:buClr>
                <a:srgbClr val="010078"/>
              </a:buClr>
              <a:buSzPts val="1400"/>
              <a:buFont typeface="Arial"/>
              <a:buNone/>
            </a:pPr>
            <a:r>
              <a:rPr b="1" lang="en-GB" sz="1000">
                <a:solidFill>
                  <a:srgbClr val="010078"/>
                </a:solidFill>
                <a:highlight>
                  <a:srgbClr val="FFFFFF"/>
                </a:highlight>
              </a:rPr>
              <a:t>COURSE INSTRUCTOR</a:t>
            </a:r>
            <a:endParaRPr b="1" sz="1000">
              <a:solidFill>
                <a:srgbClr val="010078"/>
              </a:solidFill>
              <a:highlight>
                <a:srgbClr val="FFFFFF"/>
              </a:highlight>
            </a:endParaRPr>
          </a:p>
        </p:txBody>
      </p:sp>
      <p:pic>
        <p:nvPicPr>
          <p:cNvPr id="438" name="Google Shape;438;p67"/>
          <p:cNvPicPr preferRelativeResize="0"/>
          <p:nvPr/>
        </p:nvPicPr>
        <p:blipFill rotWithShape="1">
          <a:blip r:embed="rId12">
            <a:alphaModFix/>
          </a:blip>
          <a:srcRect b="0" l="0" r="0" t="0"/>
          <a:stretch/>
        </p:blipFill>
        <p:spPr>
          <a:xfrm>
            <a:off x="7217296" y="3737752"/>
            <a:ext cx="170399" cy="257442"/>
          </a:xfrm>
          <a:prstGeom prst="rect">
            <a:avLst/>
          </a:prstGeom>
          <a:noFill/>
          <a:ln>
            <a:noFill/>
          </a:ln>
        </p:spPr>
      </p:pic>
      <p:pic>
        <p:nvPicPr>
          <p:cNvPr id="439" name="Google Shape;439;p67"/>
          <p:cNvPicPr preferRelativeResize="0"/>
          <p:nvPr/>
        </p:nvPicPr>
        <p:blipFill rotWithShape="1">
          <a:blip r:embed="rId12">
            <a:alphaModFix/>
          </a:blip>
          <a:srcRect b="0" l="0" r="0" t="0"/>
          <a:stretch/>
        </p:blipFill>
        <p:spPr>
          <a:xfrm>
            <a:off x="3789828" y="4046502"/>
            <a:ext cx="170399" cy="257442"/>
          </a:xfrm>
          <a:prstGeom prst="rect">
            <a:avLst/>
          </a:prstGeom>
          <a:noFill/>
          <a:ln>
            <a:noFill/>
          </a:ln>
        </p:spPr>
      </p:pic>
      <p:pic>
        <p:nvPicPr>
          <p:cNvPr id="440" name="Google Shape;440;p67"/>
          <p:cNvPicPr preferRelativeResize="0"/>
          <p:nvPr/>
        </p:nvPicPr>
        <p:blipFill rotWithShape="1">
          <a:blip r:embed="rId12">
            <a:alphaModFix/>
          </a:blip>
          <a:srcRect b="0" l="0" r="0" t="0"/>
          <a:stretch/>
        </p:blipFill>
        <p:spPr>
          <a:xfrm rot="10800000">
            <a:off x="5041384" y="3737752"/>
            <a:ext cx="170399" cy="257442"/>
          </a:xfrm>
          <a:prstGeom prst="rect">
            <a:avLst/>
          </a:prstGeom>
          <a:noFill/>
          <a:ln>
            <a:noFill/>
          </a:ln>
        </p:spPr>
      </p:pic>
      <p:pic>
        <p:nvPicPr>
          <p:cNvPr id="441" name="Google Shape;441;p67"/>
          <p:cNvPicPr preferRelativeResize="0"/>
          <p:nvPr/>
        </p:nvPicPr>
        <p:blipFill rotWithShape="1">
          <a:blip r:embed="rId12">
            <a:alphaModFix/>
          </a:blip>
          <a:srcRect b="0" l="0" r="0" t="0"/>
          <a:stretch/>
        </p:blipFill>
        <p:spPr>
          <a:xfrm rot="-6299998">
            <a:off x="2423528" y="3130394"/>
            <a:ext cx="170399" cy="257442"/>
          </a:xfrm>
          <a:prstGeom prst="rect">
            <a:avLst/>
          </a:prstGeom>
          <a:noFill/>
          <a:ln>
            <a:noFill/>
          </a:ln>
        </p:spPr>
      </p:pic>
      <p:grpSp>
        <p:nvGrpSpPr>
          <p:cNvPr id="442" name="Google Shape;442;p67"/>
          <p:cNvGrpSpPr/>
          <p:nvPr/>
        </p:nvGrpSpPr>
        <p:grpSpPr>
          <a:xfrm>
            <a:off x="6082022" y="3617832"/>
            <a:ext cx="547800" cy="438200"/>
            <a:chOff x="6061050" y="2293385"/>
            <a:chExt cx="547800" cy="438200"/>
          </a:xfrm>
        </p:grpSpPr>
        <p:sp>
          <p:nvSpPr>
            <p:cNvPr id="443" name="Google Shape;443;p67"/>
            <p:cNvSpPr/>
            <p:nvPr/>
          </p:nvSpPr>
          <p:spPr>
            <a:xfrm>
              <a:off x="6061050" y="2367125"/>
              <a:ext cx="547800" cy="2907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Imagen que contiene objeto  Descripción generada automáticamente" id="444" name="Google Shape;444;p67"/>
            <p:cNvPicPr preferRelativeResize="0"/>
            <p:nvPr/>
          </p:nvPicPr>
          <p:blipFill rotWithShape="1">
            <a:blip r:embed="rId13">
              <a:alphaModFix/>
            </a:blip>
            <a:srcRect b="0" l="0" r="0" t="0"/>
            <a:stretch/>
          </p:blipFill>
          <p:spPr>
            <a:xfrm>
              <a:off x="6109207" y="2293385"/>
              <a:ext cx="451485" cy="438200"/>
            </a:xfrm>
            <a:prstGeom prst="rect">
              <a:avLst/>
            </a:prstGeom>
            <a:noFill/>
            <a:ln>
              <a:noFill/>
            </a:ln>
          </p:spPr>
        </p:pic>
      </p:grpSp>
      <p:grpSp>
        <p:nvGrpSpPr>
          <p:cNvPr id="445" name="Google Shape;445;p67"/>
          <p:cNvGrpSpPr/>
          <p:nvPr/>
        </p:nvGrpSpPr>
        <p:grpSpPr>
          <a:xfrm>
            <a:off x="2749004" y="3825333"/>
            <a:ext cx="547800" cy="438547"/>
            <a:chOff x="2675600" y="3657553"/>
            <a:chExt cx="547800" cy="438547"/>
          </a:xfrm>
        </p:grpSpPr>
        <p:sp>
          <p:nvSpPr>
            <p:cNvPr id="446" name="Google Shape;446;p67"/>
            <p:cNvSpPr/>
            <p:nvPr/>
          </p:nvSpPr>
          <p:spPr>
            <a:xfrm>
              <a:off x="2675600" y="3657553"/>
              <a:ext cx="547800" cy="4383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Imagen que contiene objeto  Descripción generada automáticamente" id="447" name="Google Shape;447;p67"/>
            <p:cNvPicPr preferRelativeResize="0"/>
            <p:nvPr/>
          </p:nvPicPr>
          <p:blipFill rotWithShape="1">
            <a:blip r:embed="rId13">
              <a:alphaModFix/>
            </a:blip>
            <a:srcRect b="0" l="0" r="0" t="0"/>
            <a:stretch/>
          </p:blipFill>
          <p:spPr>
            <a:xfrm>
              <a:off x="2723755" y="3657900"/>
              <a:ext cx="451485" cy="438200"/>
            </a:xfrm>
            <a:prstGeom prst="rect">
              <a:avLst/>
            </a:prstGeom>
            <a:noFill/>
            <a:ln>
              <a:noFill/>
            </a:ln>
          </p:spPr>
        </p:pic>
      </p:grpSp>
      <p:pic>
        <p:nvPicPr>
          <p:cNvPr id="448" name="Google Shape;448;p67">
            <a:hlinkClick r:id="rId14"/>
          </p:cNvPr>
          <p:cNvPicPr preferRelativeResize="0"/>
          <p:nvPr/>
        </p:nvPicPr>
        <p:blipFill rotWithShape="1">
          <a:blip r:embed="rId15">
            <a:alphaModFix/>
          </a:blip>
          <a:srcRect b="0" l="3621" r="5154" t="0"/>
          <a:stretch/>
        </p:blipFill>
        <p:spPr>
          <a:xfrm>
            <a:off x="265863" y="3195257"/>
            <a:ext cx="1415426" cy="846933"/>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52" name="Shape 452"/>
        <p:cNvGrpSpPr/>
        <p:nvPr/>
      </p:nvGrpSpPr>
      <p:grpSpPr>
        <a:xfrm>
          <a:off x="0" y="0"/>
          <a:ext cx="0" cy="0"/>
          <a:chOff x="0" y="0"/>
          <a:chExt cx="0" cy="0"/>
        </a:xfrm>
      </p:grpSpPr>
      <p:cxnSp>
        <p:nvCxnSpPr>
          <p:cNvPr id="453" name="Google Shape;453;p68"/>
          <p:cNvCxnSpPr/>
          <p:nvPr/>
        </p:nvCxnSpPr>
        <p:spPr>
          <a:xfrm>
            <a:off x="5545076" y="3030358"/>
            <a:ext cx="766200" cy="684900"/>
          </a:xfrm>
          <a:prstGeom prst="straightConnector1">
            <a:avLst/>
          </a:prstGeom>
          <a:noFill/>
          <a:ln cap="flat" cmpd="sng" w="28575">
            <a:solidFill>
              <a:srgbClr val="12297F"/>
            </a:solidFill>
            <a:prstDash val="solid"/>
            <a:round/>
            <a:headEnd len="sm" w="sm" type="none"/>
            <a:tailEnd len="sm" w="sm" type="none"/>
          </a:ln>
        </p:spPr>
      </p:cxnSp>
      <p:sp>
        <p:nvSpPr>
          <p:cNvPr id="454" name="Google Shape;454;p68"/>
          <p:cNvSpPr/>
          <p:nvPr/>
        </p:nvSpPr>
        <p:spPr>
          <a:xfrm rot="5400000">
            <a:off x="3851926" y="1371583"/>
            <a:ext cx="2835900" cy="2835900"/>
          </a:xfrm>
          <a:prstGeom prst="arc">
            <a:avLst>
              <a:gd fmla="val 14653385" name="adj1"/>
              <a:gd fmla="val 5354494" name="adj2"/>
            </a:avLst>
          </a:prstGeom>
          <a:noFill/>
          <a:ln cap="flat" cmpd="sng" w="28575">
            <a:solidFill>
              <a:srgbClr val="12297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5" name="Google Shape;455;p68"/>
          <p:cNvSpPr/>
          <p:nvPr/>
        </p:nvSpPr>
        <p:spPr>
          <a:xfrm>
            <a:off x="6135626" y="3364883"/>
            <a:ext cx="724200" cy="724200"/>
          </a:xfrm>
          <a:prstGeom prst="ellipse">
            <a:avLst/>
          </a:prstGeom>
          <a:solidFill>
            <a:srgbClr val="73ED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6" name="Google Shape;456;p68"/>
          <p:cNvSpPr txBox="1"/>
          <p:nvPr>
            <p:ph idx="4294967295" type="body"/>
          </p:nvPr>
        </p:nvSpPr>
        <p:spPr>
          <a:xfrm>
            <a:off x="5651775" y="339125"/>
            <a:ext cx="3445200" cy="1520700"/>
          </a:xfrm>
          <a:prstGeom prst="rect">
            <a:avLst/>
          </a:prstGeom>
          <a:noFill/>
          <a:ln>
            <a:noFill/>
          </a:ln>
        </p:spPr>
        <p:txBody>
          <a:bodyPr anchorCtr="0" anchor="t" bIns="0" lIns="0" spcFirstLastPara="1" rIns="91425" wrap="square" tIns="0">
            <a:noAutofit/>
          </a:bodyPr>
          <a:lstStyle/>
          <a:p>
            <a:pPr indent="0" lvl="0" marL="0" marR="0" rtl="0" algn="l">
              <a:lnSpc>
                <a:spcPct val="100000"/>
              </a:lnSpc>
              <a:spcBef>
                <a:spcPts val="380"/>
              </a:spcBef>
              <a:spcAft>
                <a:spcPts val="0"/>
              </a:spcAft>
              <a:buClr>
                <a:srgbClr val="010078"/>
              </a:buClr>
              <a:buSzPts val="1400"/>
              <a:buFont typeface="Arial"/>
              <a:buNone/>
            </a:pPr>
            <a:r>
              <a:rPr lang="en-GB" sz="1900">
                <a:solidFill>
                  <a:srgbClr val="010078"/>
                </a:solidFill>
                <a:latin typeface="Georgia"/>
                <a:ea typeface="Georgia"/>
                <a:cs typeface="Georgia"/>
                <a:sym typeface="Georgia"/>
              </a:rPr>
              <a:t>They design the course, ensure its quality and coordinate the course instructors.</a:t>
            </a:r>
            <a:endParaRPr sz="1900">
              <a:solidFill>
                <a:srgbClr val="010078"/>
              </a:solidFill>
              <a:latin typeface="Georgia"/>
              <a:ea typeface="Georgia"/>
              <a:cs typeface="Georgia"/>
              <a:sym typeface="Georgia"/>
            </a:endParaRPr>
          </a:p>
        </p:txBody>
      </p:sp>
      <p:sp>
        <p:nvSpPr>
          <p:cNvPr id="457" name="Google Shape;457;p68"/>
          <p:cNvSpPr txBox="1"/>
          <p:nvPr>
            <p:ph idx="4294967295" type="body"/>
          </p:nvPr>
        </p:nvSpPr>
        <p:spPr>
          <a:xfrm>
            <a:off x="2194948" y="335058"/>
            <a:ext cx="3320700" cy="1801800"/>
          </a:xfrm>
          <a:prstGeom prst="rect">
            <a:avLst/>
          </a:prstGeom>
          <a:noFill/>
          <a:ln>
            <a:noFill/>
          </a:ln>
        </p:spPr>
        <p:txBody>
          <a:bodyPr anchorCtr="0" anchor="t" bIns="0" lIns="0" spcFirstLastPara="1" rIns="0" wrap="square" tIns="0">
            <a:noAutofit/>
          </a:bodyPr>
          <a:lstStyle/>
          <a:p>
            <a:pPr indent="0" lvl="0" marL="0" marR="0" rtl="0" algn="l">
              <a:lnSpc>
                <a:spcPct val="70666"/>
              </a:lnSpc>
              <a:spcBef>
                <a:spcPts val="600"/>
              </a:spcBef>
              <a:spcAft>
                <a:spcPts val="0"/>
              </a:spcAft>
              <a:buClr>
                <a:srgbClr val="010078"/>
              </a:buClr>
              <a:buSzPts val="1400"/>
              <a:buFont typeface="Arial"/>
              <a:buNone/>
            </a:pPr>
            <a:r>
              <a:rPr b="1" lang="en-GB" sz="3000">
                <a:solidFill>
                  <a:srgbClr val="010078"/>
                </a:solidFill>
              </a:rPr>
              <a:t>Responsibilities</a:t>
            </a:r>
            <a:endParaRPr/>
          </a:p>
          <a:p>
            <a:pPr indent="0" lvl="0" marL="0" marR="0" rtl="0" algn="l">
              <a:lnSpc>
                <a:spcPct val="70666"/>
              </a:lnSpc>
              <a:spcBef>
                <a:spcPts val="600"/>
              </a:spcBef>
              <a:spcAft>
                <a:spcPts val="0"/>
              </a:spcAft>
              <a:buClr>
                <a:srgbClr val="010078"/>
              </a:buClr>
              <a:buSzPts val="1400"/>
              <a:buFont typeface="Arial"/>
              <a:buNone/>
            </a:pPr>
            <a:r>
              <a:rPr b="1" lang="en-GB" sz="3000">
                <a:solidFill>
                  <a:srgbClr val="010078"/>
                </a:solidFill>
              </a:rPr>
              <a:t>of coordinating </a:t>
            </a:r>
            <a:endParaRPr/>
          </a:p>
          <a:p>
            <a:pPr indent="0" lvl="0" marL="0" marR="0" rtl="0" algn="l">
              <a:lnSpc>
                <a:spcPct val="70666"/>
              </a:lnSpc>
              <a:spcBef>
                <a:spcPts val="600"/>
              </a:spcBef>
              <a:spcAft>
                <a:spcPts val="0"/>
              </a:spcAft>
              <a:buClr>
                <a:srgbClr val="010078"/>
              </a:buClr>
              <a:buSzPts val="1400"/>
              <a:buFont typeface="Arial"/>
              <a:buNone/>
            </a:pPr>
            <a:r>
              <a:rPr b="1" lang="en-GB" sz="3000">
                <a:solidFill>
                  <a:srgbClr val="010078"/>
                </a:solidFill>
              </a:rPr>
              <a:t>professors</a:t>
            </a:r>
            <a:endParaRPr b="1" sz="3000">
              <a:solidFill>
                <a:srgbClr val="010078"/>
              </a:solidFill>
            </a:endParaRPr>
          </a:p>
        </p:txBody>
      </p:sp>
      <p:sp>
        <p:nvSpPr>
          <p:cNvPr id="458" name="Google Shape;458;p68"/>
          <p:cNvSpPr txBox="1"/>
          <p:nvPr/>
        </p:nvSpPr>
        <p:spPr>
          <a:xfrm>
            <a:off x="577402" y="2645270"/>
            <a:ext cx="2828400" cy="492412"/>
          </a:xfrm>
          <a:prstGeom prst="rect">
            <a:avLst/>
          </a:prstGeom>
          <a:noFill/>
          <a:ln>
            <a:noFill/>
          </a:ln>
        </p:spPr>
        <p:txBody>
          <a:bodyPr anchorCtr="0" anchor="ctr" bIns="91425" lIns="91425" spcFirstLastPara="1" rIns="91425" wrap="square" tIns="91425">
            <a:spAutoFit/>
          </a:bodyPr>
          <a:lstStyle/>
          <a:p>
            <a:pPr indent="0" lvl="0" marL="0" marR="0" rtl="0" algn="r">
              <a:lnSpc>
                <a:spcPct val="100000"/>
              </a:lnSpc>
              <a:spcBef>
                <a:spcPts val="0"/>
              </a:spcBef>
              <a:spcAft>
                <a:spcPts val="0"/>
              </a:spcAft>
              <a:buClr>
                <a:srgbClr val="000000"/>
              </a:buClr>
              <a:buSzPts val="1000"/>
              <a:buFont typeface="Arial"/>
              <a:buNone/>
            </a:pPr>
            <a:r>
              <a:rPr b="1" i="0" lang="en-GB" sz="1000" u="none" cap="none" strike="noStrike">
                <a:solidFill>
                  <a:srgbClr val="000078"/>
                </a:solidFill>
                <a:latin typeface="Arial"/>
                <a:ea typeface="Arial"/>
                <a:cs typeface="Arial"/>
                <a:sym typeface="Arial"/>
              </a:rPr>
              <a:t>Design the course</a:t>
            </a:r>
            <a:r>
              <a:rPr b="0" i="0" lang="en-GB" sz="1000" u="none" cap="none" strike="noStrike">
                <a:solidFill>
                  <a:srgbClr val="000078"/>
                </a:solidFill>
                <a:latin typeface="Arial"/>
                <a:ea typeface="Arial"/>
                <a:cs typeface="Arial"/>
                <a:sym typeface="Arial"/>
              </a:rPr>
              <a:t> and </a:t>
            </a:r>
            <a:endParaRPr b="0" i="0" sz="1000" u="none" cap="none" strike="noStrike">
              <a:solidFill>
                <a:srgbClr val="000078"/>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1000"/>
              <a:buFont typeface="Arial"/>
              <a:buNone/>
            </a:pPr>
            <a:r>
              <a:rPr b="0" i="0" lang="en-GB" sz="1000" u="none" cap="none" strike="noStrike">
                <a:solidFill>
                  <a:srgbClr val="000078"/>
                </a:solidFill>
                <a:latin typeface="Arial"/>
                <a:ea typeface="Arial"/>
                <a:cs typeface="Arial"/>
                <a:sym typeface="Arial"/>
              </a:rPr>
              <a:t>take academic decisions</a:t>
            </a:r>
            <a:endParaRPr b="0" i="0" sz="1000" u="none" cap="none" strike="noStrike">
              <a:solidFill>
                <a:srgbClr val="000078"/>
              </a:solidFill>
              <a:latin typeface="Arial"/>
              <a:ea typeface="Arial"/>
              <a:cs typeface="Arial"/>
              <a:sym typeface="Arial"/>
            </a:endParaRPr>
          </a:p>
        </p:txBody>
      </p:sp>
      <p:sp>
        <p:nvSpPr>
          <p:cNvPr id="459" name="Google Shape;459;p68"/>
          <p:cNvSpPr txBox="1"/>
          <p:nvPr/>
        </p:nvSpPr>
        <p:spPr>
          <a:xfrm>
            <a:off x="1442751" y="3539538"/>
            <a:ext cx="2421305" cy="646300"/>
          </a:xfrm>
          <a:prstGeom prst="rect">
            <a:avLst/>
          </a:prstGeom>
          <a:noFill/>
          <a:ln>
            <a:noFill/>
          </a:ln>
        </p:spPr>
        <p:txBody>
          <a:bodyPr anchorCtr="0" anchor="ctr" bIns="91425" lIns="91425" spcFirstLastPara="1" rIns="91425" wrap="square" tIns="91425">
            <a:spAutoFit/>
          </a:bodyPr>
          <a:lstStyle/>
          <a:p>
            <a:pPr indent="0" lvl="0" marL="0" marR="0" rtl="0" algn="r">
              <a:lnSpc>
                <a:spcPct val="100000"/>
              </a:lnSpc>
              <a:spcBef>
                <a:spcPts val="0"/>
              </a:spcBef>
              <a:spcAft>
                <a:spcPts val="0"/>
              </a:spcAft>
              <a:buClr>
                <a:srgbClr val="000000"/>
              </a:buClr>
              <a:buSzPts val="1000"/>
              <a:buFont typeface="Arial"/>
              <a:buNone/>
            </a:pPr>
            <a:r>
              <a:rPr b="1" i="0" lang="en-GB" sz="1000" u="none" cap="none" strike="noStrike">
                <a:solidFill>
                  <a:srgbClr val="000078"/>
                </a:solidFill>
                <a:latin typeface="Arial"/>
                <a:ea typeface="Arial"/>
                <a:cs typeface="Arial"/>
                <a:sym typeface="Arial"/>
              </a:rPr>
              <a:t>Stay constantly up to date </a:t>
            </a:r>
            <a:r>
              <a:rPr b="0" i="0" lang="en-GB" sz="1000" u="none" cap="none" strike="noStrike">
                <a:solidFill>
                  <a:srgbClr val="000078"/>
                </a:solidFill>
                <a:latin typeface="Arial"/>
                <a:ea typeface="Arial"/>
                <a:cs typeface="Arial"/>
                <a:sym typeface="Arial"/>
              </a:rPr>
              <a:t>in their area of expertise and </a:t>
            </a:r>
            <a:r>
              <a:rPr b="1" i="0" lang="en-GB" sz="1000" u="none" cap="none" strike="noStrike">
                <a:solidFill>
                  <a:srgbClr val="000078"/>
                </a:solidFill>
                <a:latin typeface="Arial"/>
                <a:ea typeface="Arial"/>
                <a:cs typeface="Arial"/>
                <a:sym typeface="Arial"/>
              </a:rPr>
              <a:t>lead</a:t>
            </a:r>
            <a:endParaRPr b="1" i="0" sz="1000" u="none" cap="none" strike="noStrike">
              <a:solidFill>
                <a:srgbClr val="000078"/>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1000"/>
              <a:buFont typeface="Arial"/>
              <a:buNone/>
            </a:pPr>
            <a:r>
              <a:rPr b="1" i="0" lang="en-GB" sz="1000" u="none" cap="none" strike="noStrike">
                <a:solidFill>
                  <a:srgbClr val="000078"/>
                </a:solidFill>
                <a:latin typeface="Arial"/>
                <a:ea typeface="Arial"/>
                <a:cs typeface="Arial"/>
                <a:sym typeface="Arial"/>
              </a:rPr>
              <a:t>teaching innovation</a:t>
            </a:r>
            <a:endParaRPr b="1" i="0" sz="1000" u="none" cap="none" strike="noStrike">
              <a:solidFill>
                <a:srgbClr val="000078"/>
              </a:solidFill>
              <a:latin typeface="Arial"/>
              <a:ea typeface="Arial"/>
              <a:cs typeface="Arial"/>
              <a:sym typeface="Arial"/>
            </a:endParaRPr>
          </a:p>
        </p:txBody>
      </p:sp>
      <p:sp>
        <p:nvSpPr>
          <p:cNvPr id="460" name="Google Shape;460;p68"/>
          <p:cNvSpPr txBox="1"/>
          <p:nvPr/>
        </p:nvSpPr>
        <p:spPr>
          <a:xfrm>
            <a:off x="3811780" y="4529808"/>
            <a:ext cx="2900700" cy="338700"/>
          </a:xfrm>
          <a:prstGeom prst="rect">
            <a:avLst/>
          </a:prstGeom>
          <a:noFill/>
          <a:ln>
            <a:noFill/>
          </a:ln>
        </p:spPr>
        <p:txBody>
          <a:bodyPr anchorCtr="0" anchor="ctr"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000"/>
              <a:buFont typeface="Arial"/>
              <a:buNone/>
            </a:pPr>
            <a:r>
              <a:rPr b="1" i="0" lang="en-GB" sz="1000" u="none" cap="none" strike="noStrike">
                <a:solidFill>
                  <a:srgbClr val="000078"/>
                </a:solidFill>
                <a:latin typeface="Arial"/>
                <a:ea typeface="Arial"/>
                <a:cs typeface="Arial"/>
                <a:sym typeface="Arial"/>
              </a:rPr>
              <a:t>Monitor</a:t>
            </a:r>
            <a:r>
              <a:rPr b="0" i="0" lang="en-GB" sz="1000" u="none" cap="none" strike="noStrike">
                <a:solidFill>
                  <a:srgbClr val="000078"/>
                </a:solidFill>
                <a:latin typeface="Arial"/>
                <a:ea typeface="Arial"/>
                <a:cs typeface="Arial"/>
                <a:sym typeface="Arial"/>
              </a:rPr>
              <a:t> </a:t>
            </a:r>
            <a:r>
              <a:rPr b="1" i="0" lang="en-GB" sz="1000" u="none" cap="none" strike="noStrike">
                <a:solidFill>
                  <a:srgbClr val="000078"/>
                </a:solidFill>
                <a:latin typeface="Arial"/>
                <a:ea typeface="Arial"/>
                <a:cs typeface="Arial"/>
                <a:sym typeface="Arial"/>
              </a:rPr>
              <a:t>teaching</a:t>
            </a:r>
            <a:endParaRPr b="1" i="0" sz="1000" u="none" cap="none" strike="noStrike">
              <a:solidFill>
                <a:srgbClr val="000078"/>
              </a:solidFill>
              <a:latin typeface="Arial"/>
              <a:ea typeface="Arial"/>
              <a:cs typeface="Arial"/>
              <a:sym typeface="Arial"/>
            </a:endParaRPr>
          </a:p>
        </p:txBody>
      </p:sp>
      <p:sp>
        <p:nvSpPr>
          <p:cNvPr id="461" name="Google Shape;461;p68"/>
          <p:cNvSpPr txBox="1"/>
          <p:nvPr/>
        </p:nvSpPr>
        <p:spPr>
          <a:xfrm>
            <a:off x="7082890" y="1976941"/>
            <a:ext cx="2177842" cy="646300"/>
          </a:xfrm>
          <a:prstGeom prst="rect">
            <a:avLst/>
          </a:prstGeom>
          <a:noFill/>
          <a:ln>
            <a:noFill/>
          </a:ln>
        </p:spPr>
        <p:txBody>
          <a:bodyPr anchorCtr="0" anchor="ctr"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GB" sz="1000" u="none" cap="none" strike="noStrike">
                <a:solidFill>
                  <a:srgbClr val="000078"/>
                </a:solidFill>
                <a:latin typeface="Arial"/>
                <a:ea typeface="Arial"/>
                <a:cs typeface="Arial"/>
                <a:sym typeface="Arial"/>
              </a:rPr>
              <a:t>Evaluate the results </a:t>
            </a:r>
            <a:endParaRPr b="1" i="0" sz="1000" u="none" cap="none" strike="noStrike">
              <a:solidFill>
                <a:srgbClr val="000078"/>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rgbClr val="000078"/>
                </a:solidFill>
                <a:latin typeface="Arial"/>
                <a:ea typeface="Arial"/>
                <a:cs typeface="Arial"/>
                <a:sym typeface="Arial"/>
              </a:rPr>
              <a:t>of teaching and assess the design </a:t>
            </a:r>
            <a:endParaRPr b="0" i="0" sz="1000" u="none" cap="none" strike="noStrike">
              <a:solidFill>
                <a:srgbClr val="000078"/>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rgbClr val="000078"/>
                </a:solidFill>
                <a:latin typeface="Arial"/>
                <a:ea typeface="Arial"/>
                <a:cs typeface="Arial"/>
                <a:sym typeface="Arial"/>
              </a:rPr>
              <a:t>the course</a:t>
            </a:r>
            <a:endParaRPr b="0" i="0" sz="1000" u="none" cap="none" strike="noStrike">
              <a:solidFill>
                <a:srgbClr val="000078"/>
              </a:solidFill>
              <a:latin typeface="Arial"/>
              <a:ea typeface="Arial"/>
              <a:cs typeface="Arial"/>
              <a:sym typeface="Arial"/>
            </a:endParaRPr>
          </a:p>
        </p:txBody>
      </p:sp>
      <p:sp>
        <p:nvSpPr>
          <p:cNvPr id="462" name="Google Shape;462;p68"/>
          <p:cNvSpPr txBox="1"/>
          <p:nvPr/>
        </p:nvSpPr>
        <p:spPr>
          <a:xfrm>
            <a:off x="7269988" y="3353699"/>
            <a:ext cx="1879800" cy="954077"/>
          </a:xfrm>
          <a:prstGeom prst="rect">
            <a:avLst/>
          </a:prstGeom>
          <a:noFill/>
          <a:ln>
            <a:noFill/>
          </a:ln>
        </p:spPr>
        <p:txBody>
          <a:bodyPr anchorCtr="0" anchor="ctr"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GB" sz="1000" u="none" cap="none" strike="noStrike">
                <a:solidFill>
                  <a:srgbClr val="000078"/>
                </a:solidFill>
                <a:latin typeface="Arial"/>
                <a:ea typeface="Arial"/>
                <a:cs typeface="Arial"/>
                <a:sym typeface="Arial"/>
              </a:rPr>
              <a:t>Lead and work collectively with course instructors </a:t>
            </a:r>
            <a:endParaRPr b="1" i="0" sz="1000" u="none" cap="none" strike="noStrike">
              <a:solidFill>
                <a:srgbClr val="000078"/>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rgbClr val="000078"/>
                </a:solidFill>
                <a:latin typeface="Arial"/>
                <a:ea typeface="Arial"/>
                <a:cs typeface="Arial"/>
                <a:sym typeface="Arial"/>
              </a:rPr>
              <a:t>to establish the teaching-learning process for</a:t>
            </a:r>
            <a:endParaRPr b="0" i="0" sz="1000" u="none" cap="none" strike="noStrike">
              <a:solidFill>
                <a:srgbClr val="000078"/>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rgbClr val="000078"/>
                </a:solidFill>
                <a:latin typeface="Arial"/>
                <a:ea typeface="Arial"/>
                <a:cs typeface="Arial"/>
                <a:sym typeface="Arial"/>
              </a:rPr>
              <a:t>the course</a:t>
            </a:r>
            <a:endParaRPr b="0" i="0" sz="1000" u="none" cap="none" strike="noStrike">
              <a:solidFill>
                <a:srgbClr val="000078"/>
              </a:solidFill>
              <a:latin typeface="Arial"/>
              <a:ea typeface="Arial"/>
              <a:cs typeface="Arial"/>
              <a:sym typeface="Arial"/>
            </a:endParaRPr>
          </a:p>
        </p:txBody>
      </p:sp>
      <p:cxnSp>
        <p:nvCxnSpPr>
          <p:cNvPr id="463" name="Google Shape;463;p68"/>
          <p:cNvCxnSpPr>
            <a:endCxn id="464" idx="3"/>
          </p:cNvCxnSpPr>
          <p:nvPr/>
        </p:nvCxnSpPr>
        <p:spPr>
          <a:xfrm flipH="1" rot="10800000">
            <a:off x="5721611" y="2399283"/>
            <a:ext cx="1138200" cy="371400"/>
          </a:xfrm>
          <a:prstGeom prst="straightConnector1">
            <a:avLst/>
          </a:prstGeom>
          <a:noFill/>
          <a:ln cap="flat" cmpd="sng" w="28575">
            <a:solidFill>
              <a:srgbClr val="12297F"/>
            </a:solidFill>
            <a:prstDash val="solid"/>
            <a:round/>
            <a:headEnd len="sm" w="sm" type="none"/>
            <a:tailEnd len="sm" w="sm" type="none"/>
          </a:ln>
        </p:spPr>
      </p:cxnSp>
      <p:cxnSp>
        <p:nvCxnSpPr>
          <p:cNvPr id="465" name="Google Shape;465;p68"/>
          <p:cNvCxnSpPr/>
          <p:nvPr/>
        </p:nvCxnSpPr>
        <p:spPr>
          <a:xfrm flipH="1">
            <a:off x="4330214" y="2924471"/>
            <a:ext cx="801900" cy="801900"/>
          </a:xfrm>
          <a:prstGeom prst="straightConnector1">
            <a:avLst/>
          </a:prstGeom>
          <a:noFill/>
          <a:ln cap="flat" cmpd="sng" w="28575">
            <a:solidFill>
              <a:srgbClr val="12297F"/>
            </a:solidFill>
            <a:prstDash val="solid"/>
            <a:round/>
            <a:headEnd len="sm" w="sm" type="none"/>
            <a:tailEnd len="sm" w="sm" type="none"/>
          </a:ln>
        </p:spPr>
      </p:cxnSp>
      <p:cxnSp>
        <p:nvCxnSpPr>
          <p:cNvPr id="466" name="Google Shape;466;p68"/>
          <p:cNvCxnSpPr>
            <a:stCxn id="467" idx="6"/>
          </p:cNvCxnSpPr>
          <p:nvPr/>
        </p:nvCxnSpPr>
        <p:spPr>
          <a:xfrm>
            <a:off x="4192439" y="2845233"/>
            <a:ext cx="824100" cy="0"/>
          </a:xfrm>
          <a:prstGeom prst="straightConnector1">
            <a:avLst/>
          </a:prstGeom>
          <a:noFill/>
          <a:ln cap="flat" cmpd="sng" w="28575">
            <a:solidFill>
              <a:srgbClr val="12297F"/>
            </a:solidFill>
            <a:prstDash val="solid"/>
            <a:round/>
            <a:headEnd len="sm" w="sm" type="none"/>
            <a:tailEnd len="sm" w="sm" type="none"/>
          </a:ln>
        </p:spPr>
      </p:cxnSp>
      <p:cxnSp>
        <p:nvCxnSpPr>
          <p:cNvPr id="468" name="Google Shape;468;p68"/>
          <p:cNvCxnSpPr/>
          <p:nvPr/>
        </p:nvCxnSpPr>
        <p:spPr>
          <a:xfrm>
            <a:off x="5269864" y="3112771"/>
            <a:ext cx="0" cy="845400"/>
          </a:xfrm>
          <a:prstGeom prst="straightConnector1">
            <a:avLst/>
          </a:prstGeom>
          <a:noFill/>
          <a:ln cap="flat" cmpd="sng" w="28575">
            <a:solidFill>
              <a:srgbClr val="12297F"/>
            </a:solidFill>
            <a:prstDash val="solid"/>
            <a:round/>
            <a:headEnd len="sm" w="sm" type="none"/>
            <a:tailEnd len="sm" w="sm" type="none"/>
          </a:ln>
        </p:spPr>
      </p:cxnSp>
      <p:sp>
        <p:nvSpPr>
          <p:cNvPr id="469" name="Google Shape;469;p68"/>
          <p:cNvSpPr/>
          <p:nvPr/>
        </p:nvSpPr>
        <p:spPr>
          <a:xfrm>
            <a:off x="4652476" y="2242547"/>
            <a:ext cx="1234800" cy="1234800"/>
          </a:xfrm>
          <a:prstGeom prst="ellipse">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70" name="Google Shape;470;p68"/>
          <p:cNvPicPr preferRelativeResize="0"/>
          <p:nvPr/>
        </p:nvPicPr>
        <p:blipFill rotWithShape="1">
          <a:blip r:embed="rId4">
            <a:alphaModFix/>
          </a:blip>
          <a:srcRect b="0" l="0" r="0" t="0"/>
          <a:stretch/>
        </p:blipFill>
        <p:spPr>
          <a:xfrm>
            <a:off x="4925862" y="2515941"/>
            <a:ext cx="688028" cy="688012"/>
          </a:xfrm>
          <a:prstGeom prst="rect">
            <a:avLst/>
          </a:prstGeom>
          <a:noFill/>
          <a:ln>
            <a:noFill/>
          </a:ln>
        </p:spPr>
      </p:pic>
      <p:sp>
        <p:nvSpPr>
          <p:cNvPr id="467" name="Google Shape;467;p68"/>
          <p:cNvSpPr/>
          <p:nvPr/>
        </p:nvSpPr>
        <p:spPr>
          <a:xfrm>
            <a:off x="3468239" y="2483133"/>
            <a:ext cx="724200" cy="724200"/>
          </a:xfrm>
          <a:prstGeom prst="ellipse">
            <a:avLst/>
          </a:prstGeom>
          <a:solidFill>
            <a:srgbClr val="73ED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71" name="Google Shape;471;p68"/>
          <p:cNvPicPr preferRelativeResize="0"/>
          <p:nvPr/>
        </p:nvPicPr>
        <p:blipFill rotWithShape="1">
          <a:blip r:embed="rId5">
            <a:alphaModFix/>
          </a:blip>
          <a:srcRect b="0" l="0" r="0" t="0"/>
          <a:stretch/>
        </p:blipFill>
        <p:spPr>
          <a:xfrm>
            <a:off x="3654041" y="2673710"/>
            <a:ext cx="352599" cy="343059"/>
          </a:xfrm>
          <a:prstGeom prst="rect">
            <a:avLst/>
          </a:prstGeom>
          <a:noFill/>
          <a:ln>
            <a:noFill/>
          </a:ln>
        </p:spPr>
      </p:pic>
      <p:sp>
        <p:nvSpPr>
          <p:cNvPr id="472" name="Google Shape;472;p68"/>
          <p:cNvSpPr/>
          <p:nvPr/>
        </p:nvSpPr>
        <p:spPr>
          <a:xfrm>
            <a:off x="6347276" y="2037183"/>
            <a:ext cx="724200" cy="724200"/>
          </a:xfrm>
          <a:prstGeom prst="ellipse">
            <a:avLst/>
          </a:prstGeom>
          <a:solidFill>
            <a:srgbClr val="73ED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64" name="Google Shape;464;p68"/>
          <p:cNvPicPr preferRelativeResize="0"/>
          <p:nvPr/>
        </p:nvPicPr>
        <p:blipFill rotWithShape="1">
          <a:blip r:embed="rId6">
            <a:alphaModFix/>
          </a:blip>
          <a:srcRect b="0" l="0" r="0" t="0"/>
          <a:stretch/>
        </p:blipFill>
        <p:spPr>
          <a:xfrm>
            <a:off x="6558936" y="2223596"/>
            <a:ext cx="300875" cy="351374"/>
          </a:xfrm>
          <a:prstGeom prst="rect">
            <a:avLst/>
          </a:prstGeom>
          <a:noFill/>
          <a:ln>
            <a:noFill/>
          </a:ln>
        </p:spPr>
      </p:pic>
      <p:sp>
        <p:nvSpPr>
          <p:cNvPr id="473" name="Google Shape;473;p68"/>
          <p:cNvSpPr/>
          <p:nvPr/>
        </p:nvSpPr>
        <p:spPr>
          <a:xfrm>
            <a:off x="3928276" y="3364883"/>
            <a:ext cx="724200" cy="724200"/>
          </a:xfrm>
          <a:prstGeom prst="ellipse">
            <a:avLst/>
          </a:prstGeom>
          <a:solidFill>
            <a:srgbClr val="73ED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74" name="Google Shape;474;p68"/>
          <p:cNvPicPr preferRelativeResize="0"/>
          <p:nvPr/>
        </p:nvPicPr>
        <p:blipFill rotWithShape="1">
          <a:blip r:embed="rId7">
            <a:alphaModFix/>
          </a:blip>
          <a:srcRect b="0" l="0" r="0" t="0"/>
          <a:stretch/>
        </p:blipFill>
        <p:spPr>
          <a:xfrm rot="2700091">
            <a:off x="4096355" y="3564201"/>
            <a:ext cx="370418" cy="325569"/>
          </a:xfrm>
          <a:prstGeom prst="rect">
            <a:avLst/>
          </a:prstGeom>
          <a:noFill/>
          <a:ln>
            <a:noFill/>
          </a:ln>
        </p:spPr>
      </p:pic>
      <p:sp>
        <p:nvSpPr>
          <p:cNvPr id="475" name="Google Shape;475;p68"/>
          <p:cNvSpPr/>
          <p:nvPr/>
        </p:nvSpPr>
        <p:spPr>
          <a:xfrm>
            <a:off x="4907776" y="3805608"/>
            <a:ext cx="724200" cy="724200"/>
          </a:xfrm>
          <a:prstGeom prst="ellipse">
            <a:avLst/>
          </a:prstGeom>
          <a:solidFill>
            <a:srgbClr val="73ED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76" name="Google Shape;476;p68"/>
          <p:cNvPicPr preferRelativeResize="0"/>
          <p:nvPr/>
        </p:nvPicPr>
        <p:blipFill rotWithShape="1">
          <a:blip r:embed="rId8">
            <a:alphaModFix/>
          </a:blip>
          <a:srcRect b="0" l="0" r="0" t="0"/>
          <a:stretch/>
        </p:blipFill>
        <p:spPr>
          <a:xfrm>
            <a:off x="5032903" y="4060628"/>
            <a:ext cx="473925" cy="259953"/>
          </a:xfrm>
          <a:prstGeom prst="rect">
            <a:avLst/>
          </a:prstGeom>
          <a:noFill/>
          <a:ln>
            <a:noFill/>
          </a:ln>
        </p:spPr>
      </p:pic>
      <p:grpSp>
        <p:nvGrpSpPr>
          <p:cNvPr id="477" name="Google Shape;477;p68"/>
          <p:cNvGrpSpPr/>
          <p:nvPr/>
        </p:nvGrpSpPr>
        <p:grpSpPr>
          <a:xfrm>
            <a:off x="6263635" y="3752153"/>
            <a:ext cx="259191" cy="259191"/>
            <a:chOff x="7435951" y="2550296"/>
            <a:chExt cx="724200" cy="724200"/>
          </a:xfrm>
        </p:grpSpPr>
        <p:sp>
          <p:nvSpPr>
            <p:cNvPr id="478" name="Google Shape;478;p68"/>
            <p:cNvSpPr/>
            <p:nvPr/>
          </p:nvSpPr>
          <p:spPr>
            <a:xfrm>
              <a:off x="7435951" y="2550296"/>
              <a:ext cx="724200" cy="724200"/>
            </a:xfrm>
            <a:prstGeom prst="ellipse">
              <a:avLst/>
            </a:prstGeom>
            <a:solidFill>
              <a:srgbClr val="C2FC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79" name="Google Shape;479;p68"/>
            <p:cNvPicPr preferRelativeResize="0"/>
            <p:nvPr/>
          </p:nvPicPr>
          <p:blipFill rotWithShape="1">
            <a:blip r:embed="rId9">
              <a:alphaModFix/>
            </a:blip>
            <a:srcRect b="0" l="0" r="0" t="0"/>
            <a:stretch/>
          </p:blipFill>
          <p:spPr>
            <a:xfrm>
              <a:off x="7548551" y="2647875"/>
              <a:ext cx="498993" cy="529026"/>
            </a:xfrm>
            <a:prstGeom prst="rect">
              <a:avLst/>
            </a:prstGeom>
            <a:noFill/>
            <a:ln>
              <a:noFill/>
            </a:ln>
          </p:spPr>
        </p:pic>
      </p:grpSp>
      <p:grpSp>
        <p:nvGrpSpPr>
          <p:cNvPr id="480" name="Google Shape;480;p68"/>
          <p:cNvGrpSpPr/>
          <p:nvPr/>
        </p:nvGrpSpPr>
        <p:grpSpPr>
          <a:xfrm>
            <a:off x="6354148" y="3417301"/>
            <a:ext cx="259191" cy="259191"/>
            <a:chOff x="7435951" y="2550296"/>
            <a:chExt cx="724200" cy="724200"/>
          </a:xfrm>
        </p:grpSpPr>
        <p:sp>
          <p:nvSpPr>
            <p:cNvPr id="481" name="Google Shape;481;p68"/>
            <p:cNvSpPr/>
            <p:nvPr/>
          </p:nvSpPr>
          <p:spPr>
            <a:xfrm>
              <a:off x="7435951" y="2550296"/>
              <a:ext cx="724200" cy="724200"/>
            </a:xfrm>
            <a:prstGeom prst="ellipse">
              <a:avLst/>
            </a:prstGeom>
            <a:solidFill>
              <a:srgbClr val="C2FC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82" name="Google Shape;482;p68"/>
            <p:cNvPicPr preferRelativeResize="0"/>
            <p:nvPr/>
          </p:nvPicPr>
          <p:blipFill rotWithShape="1">
            <a:blip r:embed="rId9">
              <a:alphaModFix/>
            </a:blip>
            <a:srcRect b="0" l="0" r="0" t="0"/>
            <a:stretch/>
          </p:blipFill>
          <p:spPr>
            <a:xfrm>
              <a:off x="7548551" y="2647875"/>
              <a:ext cx="498993" cy="529026"/>
            </a:xfrm>
            <a:prstGeom prst="rect">
              <a:avLst/>
            </a:prstGeom>
            <a:noFill/>
            <a:ln>
              <a:noFill/>
            </a:ln>
          </p:spPr>
        </p:pic>
      </p:grpSp>
      <p:cxnSp>
        <p:nvCxnSpPr>
          <p:cNvPr id="483" name="Google Shape;483;p68"/>
          <p:cNvCxnSpPr>
            <a:endCxn id="484" idx="1"/>
          </p:cNvCxnSpPr>
          <p:nvPr/>
        </p:nvCxnSpPr>
        <p:spPr>
          <a:xfrm flipH="1" rot="10800000">
            <a:off x="6795847" y="3465030"/>
            <a:ext cx="109800" cy="452100"/>
          </a:xfrm>
          <a:prstGeom prst="straightConnector1">
            <a:avLst/>
          </a:prstGeom>
          <a:noFill/>
          <a:ln cap="flat" cmpd="sng" w="9525">
            <a:solidFill>
              <a:srgbClr val="12297F"/>
            </a:solidFill>
            <a:prstDash val="solid"/>
            <a:round/>
            <a:headEnd len="sm" w="sm" type="none"/>
            <a:tailEnd len="sm" w="sm" type="none"/>
          </a:ln>
        </p:spPr>
      </p:cxnSp>
      <p:sp>
        <p:nvSpPr>
          <p:cNvPr id="485" name="Google Shape;485;p68"/>
          <p:cNvSpPr/>
          <p:nvPr/>
        </p:nvSpPr>
        <p:spPr>
          <a:xfrm rot="900420">
            <a:off x="6360637" y="3382287"/>
            <a:ext cx="820276" cy="820276"/>
          </a:xfrm>
          <a:prstGeom prst="arc">
            <a:avLst>
              <a:gd fmla="val 16200000" name="adj1"/>
              <a:gd fmla="val 5300693" name="adj2"/>
            </a:avLst>
          </a:prstGeom>
          <a:noFill/>
          <a:ln cap="flat" cmpd="sng" w="9525">
            <a:solidFill>
              <a:srgbClr val="12297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486" name="Google Shape;486;p68"/>
          <p:cNvCxnSpPr>
            <a:endCxn id="487" idx="0"/>
          </p:cNvCxnSpPr>
          <p:nvPr/>
        </p:nvCxnSpPr>
        <p:spPr>
          <a:xfrm>
            <a:off x="6781699" y="3843246"/>
            <a:ext cx="220500" cy="257400"/>
          </a:xfrm>
          <a:prstGeom prst="straightConnector1">
            <a:avLst/>
          </a:prstGeom>
          <a:noFill/>
          <a:ln cap="flat" cmpd="sng" w="9525">
            <a:solidFill>
              <a:srgbClr val="12297F"/>
            </a:solidFill>
            <a:prstDash val="solid"/>
            <a:round/>
            <a:headEnd len="sm" w="sm" type="none"/>
            <a:tailEnd len="sm" w="sm" type="none"/>
          </a:ln>
        </p:spPr>
      </p:cxnSp>
      <p:cxnSp>
        <p:nvCxnSpPr>
          <p:cNvPr id="488" name="Google Shape;488;p68"/>
          <p:cNvCxnSpPr>
            <a:endCxn id="489" idx="1"/>
          </p:cNvCxnSpPr>
          <p:nvPr/>
        </p:nvCxnSpPr>
        <p:spPr>
          <a:xfrm flipH="1" rot="10800000">
            <a:off x="6780730" y="3641665"/>
            <a:ext cx="326400" cy="171000"/>
          </a:xfrm>
          <a:prstGeom prst="straightConnector1">
            <a:avLst/>
          </a:prstGeom>
          <a:noFill/>
          <a:ln cap="flat" cmpd="sng" w="9525">
            <a:solidFill>
              <a:srgbClr val="12297F"/>
            </a:solidFill>
            <a:prstDash val="solid"/>
            <a:round/>
            <a:headEnd len="sm" w="sm" type="none"/>
            <a:tailEnd len="sm" w="sm" type="none"/>
          </a:ln>
        </p:spPr>
      </p:cxnSp>
      <p:cxnSp>
        <p:nvCxnSpPr>
          <p:cNvPr id="490" name="Google Shape;490;p68"/>
          <p:cNvCxnSpPr>
            <a:stCxn id="491" idx="2"/>
          </p:cNvCxnSpPr>
          <p:nvPr/>
        </p:nvCxnSpPr>
        <p:spPr>
          <a:xfrm flipH="1" rot="10800000">
            <a:off x="6699928" y="3728905"/>
            <a:ext cx="143700" cy="461700"/>
          </a:xfrm>
          <a:prstGeom prst="straightConnector1">
            <a:avLst/>
          </a:prstGeom>
          <a:noFill/>
          <a:ln cap="flat" cmpd="sng" w="9525">
            <a:solidFill>
              <a:srgbClr val="12297F"/>
            </a:solidFill>
            <a:prstDash val="solid"/>
            <a:round/>
            <a:headEnd len="sm" w="sm" type="none"/>
            <a:tailEnd len="sm" w="sm" type="none"/>
          </a:ln>
        </p:spPr>
      </p:cxnSp>
      <p:cxnSp>
        <p:nvCxnSpPr>
          <p:cNvPr id="492" name="Google Shape;492;p68"/>
          <p:cNvCxnSpPr>
            <a:endCxn id="493" idx="2"/>
          </p:cNvCxnSpPr>
          <p:nvPr/>
        </p:nvCxnSpPr>
        <p:spPr>
          <a:xfrm>
            <a:off x="6779887" y="3861219"/>
            <a:ext cx="453900" cy="42600"/>
          </a:xfrm>
          <a:prstGeom prst="straightConnector1">
            <a:avLst/>
          </a:prstGeom>
          <a:noFill/>
          <a:ln cap="flat" cmpd="sng" w="9525">
            <a:solidFill>
              <a:srgbClr val="12297F"/>
            </a:solidFill>
            <a:prstDash val="solid"/>
            <a:round/>
            <a:headEnd len="sm" w="sm" type="none"/>
            <a:tailEnd len="sm" w="sm" type="none"/>
          </a:ln>
        </p:spPr>
      </p:cxnSp>
      <p:sp>
        <p:nvSpPr>
          <p:cNvPr id="494" name="Google Shape;494;p68"/>
          <p:cNvSpPr/>
          <p:nvPr/>
        </p:nvSpPr>
        <p:spPr>
          <a:xfrm rot="-5400000">
            <a:off x="6820948" y="3343267"/>
            <a:ext cx="169500" cy="169500"/>
          </a:xfrm>
          <a:prstGeom prst="ellipse">
            <a:avLst/>
          </a:prstGeom>
          <a:solidFill>
            <a:srgbClr val="73ED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5" name="Google Shape;495;p68"/>
          <p:cNvSpPr/>
          <p:nvPr/>
        </p:nvSpPr>
        <p:spPr>
          <a:xfrm rot="-5400000">
            <a:off x="7091722" y="3818727"/>
            <a:ext cx="169800" cy="169800"/>
          </a:xfrm>
          <a:prstGeom prst="ellipse">
            <a:avLst/>
          </a:prstGeom>
          <a:solidFill>
            <a:srgbClr val="73ED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84" name="Google Shape;484;p68"/>
          <p:cNvPicPr preferRelativeResize="0"/>
          <p:nvPr/>
        </p:nvPicPr>
        <p:blipFill rotWithShape="1">
          <a:blip r:embed="rId10">
            <a:alphaModFix/>
          </a:blip>
          <a:srcRect b="0" l="0" r="0" t="0"/>
          <a:stretch/>
        </p:blipFill>
        <p:spPr>
          <a:xfrm rot="-5400000">
            <a:off x="6868675" y="3391087"/>
            <a:ext cx="73944" cy="73943"/>
          </a:xfrm>
          <a:prstGeom prst="rect">
            <a:avLst/>
          </a:prstGeom>
          <a:noFill/>
          <a:ln>
            <a:noFill/>
          </a:ln>
        </p:spPr>
      </p:pic>
      <p:grpSp>
        <p:nvGrpSpPr>
          <p:cNvPr id="496" name="Google Shape;496;p68"/>
          <p:cNvGrpSpPr/>
          <p:nvPr/>
        </p:nvGrpSpPr>
        <p:grpSpPr>
          <a:xfrm>
            <a:off x="7064667" y="3556572"/>
            <a:ext cx="169800" cy="169800"/>
            <a:chOff x="7064667" y="3556572"/>
            <a:chExt cx="169800" cy="169800"/>
          </a:xfrm>
        </p:grpSpPr>
        <p:sp>
          <p:nvSpPr>
            <p:cNvPr id="497" name="Google Shape;497;p68"/>
            <p:cNvSpPr/>
            <p:nvPr/>
          </p:nvSpPr>
          <p:spPr>
            <a:xfrm rot="-5400000">
              <a:off x="7064667" y="3556572"/>
              <a:ext cx="169800" cy="169800"/>
            </a:xfrm>
            <a:prstGeom prst="ellipse">
              <a:avLst/>
            </a:prstGeom>
            <a:solidFill>
              <a:srgbClr val="73ED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89" name="Google Shape;489;p68"/>
            <p:cNvPicPr preferRelativeResize="0"/>
            <p:nvPr/>
          </p:nvPicPr>
          <p:blipFill rotWithShape="1">
            <a:blip r:embed="rId11">
              <a:alphaModFix/>
            </a:blip>
            <a:srcRect b="0" l="0" r="0" t="0"/>
            <a:stretch/>
          </p:blipFill>
          <p:spPr>
            <a:xfrm>
              <a:off x="7107130" y="3604693"/>
              <a:ext cx="84485" cy="73945"/>
            </a:xfrm>
            <a:prstGeom prst="rect">
              <a:avLst/>
            </a:prstGeom>
            <a:noFill/>
            <a:ln>
              <a:noFill/>
            </a:ln>
          </p:spPr>
        </p:pic>
      </p:grpSp>
      <p:grpSp>
        <p:nvGrpSpPr>
          <p:cNvPr id="498" name="Google Shape;498;p68"/>
          <p:cNvGrpSpPr/>
          <p:nvPr/>
        </p:nvGrpSpPr>
        <p:grpSpPr>
          <a:xfrm>
            <a:off x="6916284" y="4057133"/>
            <a:ext cx="169800" cy="169800"/>
            <a:chOff x="6944259" y="4014833"/>
            <a:chExt cx="169800" cy="169800"/>
          </a:xfrm>
        </p:grpSpPr>
        <p:sp>
          <p:nvSpPr>
            <p:cNvPr id="499" name="Google Shape;499;p68"/>
            <p:cNvSpPr/>
            <p:nvPr/>
          </p:nvSpPr>
          <p:spPr>
            <a:xfrm rot="-5400000">
              <a:off x="6944259" y="4014833"/>
              <a:ext cx="169800" cy="169800"/>
            </a:xfrm>
            <a:prstGeom prst="ellipse">
              <a:avLst/>
            </a:prstGeom>
            <a:solidFill>
              <a:srgbClr val="73ED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87" name="Google Shape;487;p68"/>
            <p:cNvPicPr preferRelativeResize="0"/>
            <p:nvPr/>
          </p:nvPicPr>
          <p:blipFill rotWithShape="1">
            <a:blip r:embed="rId12">
              <a:alphaModFix/>
            </a:blip>
            <a:srcRect b="0" l="0" r="0" t="0"/>
            <a:stretch/>
          </p:blipFill>
          <p:spPr>
            <a:xfrm>
              <a:off x="6980875" y="4058346"/>
              <a:ext cx="98599" cy="86300"/>
            </a:xfrm>
            <a:prstGeom prst="rect">
              <a:avLst/>
            </a:prstGeom>
            <a:noFill/>
            <a:ln>
              <a:noFill/>
            </a:ln>
          </p:spPr>
        </p:pic>
      </p:grpSp>
      <p:pic>
        <p:nvPicPr>
          <p:cNvPr descr="Imagen que contiene objeto  Descripción generada automáticamente" id="493" name="Google Shape;493;p68"/>
          <p:cNvPicPr preferRelativeResize="0"/>
          <p:nvPr/>
        </p:nvPicPr>
        <p:blipFill rotWithShape="1">
          <a:blip r:embed="rId13">
            <a:alphaModFix/>
          </a:blip>
          <a:srcRect b="0" l="0" r="0" t="0"/>
          <a:stretch/>
        </p:blipFill>
        <p:spPr>
          <a:xfrm rot="-5400000">
            <a:off x="7117324" y="3846459"/>
            <a:ext cx="118204" cy="114721"/>
          </a:xfrm>
          <a:prstGeom prst="rect">
            <a:avLst/>
          </a:prstGeom>
          <a:noFill/>
          <a:ln>
            <a:noFill/>
          </a:ln>
        </p:spPr>
      </p:pic>
      <p:grpSp>
        <p:nvGrpSpPr>
          <p:cNvPr id="500" name="Google Shape;500;p68"/>
          <p:cNvGrpSpPr/>
          <p:nvPr/>
        </p:nvGrpSpPr>
        <p:grpSpPr>
          <a:xfrm>
            <a:off x="6624627" y="4105850"/>
            <a:ext cx="169500" cy="169500"/>
            <a:chOff x="6778314" y="4125275"/>
            <a:chExt cx="169500" cy="169500"/>
          </a:xfrm>
        </p:grpSpPr>
        <p:sp>
          <p:nvSpPr>
            <p:cNvPr id="501" name="Google Shape;501;p68"/>
            <p:cNvSpPr/>
            <p:nvPr/>
          </p:nvSpPr>
          <p:spPr>
            <a:xfrm rot="-5400000">
              <a:off x="6778314" y="4125275"/>
              <a:ext cx="169500" cy="169500"/>
            </a:xfrm>
            <a:prstGeom prst="ellipse">
              <a:avLst/>
            </a:prstGeom>
            <a:solidFill>
              <a:srgbClr val="73ED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2" name="Google Shape;502;p68"/>
            <p:cNvSpPr/>
            <p:nvPr/>
          </p:nvSpPr>
          <p:spPr>
            <a:xfrm>
              <a:off x="6820767" y="4167847"/>
              <a:ext cx="84300" cy="42300"/>
            </a:xfrm>
            <a:prstGeom prst="rightArrow">
              <a:avLst>
                <a:gd fmla="val 29614" name="adj1"/>
                <a:gd fmla="val 77232" name="adj2"/>
              </a:avLst>
            </a:prstGeom>
            <a:solidFill>
              <a:srgbClr val="12297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1" name="Google Shape;491;p68"/>
            <p:cNvSpPr/>
            <p:nvPr/>
          </p:nvSpPr>
          <p:spPr>
            <a:xfrm rot="10800000">
              <a:off x="6820946" y="4210030"/>
              <a:ext cx="84300" cy="42300"/>
            </a:xfrm>
            <a:prstGeom prst="rightArrow">
              <a:avLst>
                <a:gd fmla="val 29614" name="adj1"/>
                <a:gd fmla="val 77232" name="adj2"/>
              </a:avLst>
            </a:prstGeom>
            <a:solidFill>
              <a:srgbClr val="12297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503" name="Google Shape;503;p68"/>
          <p:cNvPicPr preferRelativeResize="0"/>
          <p:nvPr/>
        </p:nvPicPr>
        <p:blipFill rotWithShape="1">
          <a:blip r:embed="rId14">
            <a:alphaModFix/>
          </a:blip>
          <a:srcRect b="0" l="0" r="0" t="0"/>
          <a:stretch/>
        </p:blipFill>
        <p:spPr>
          <a:xfrm rot="-5400000">
            <a:off x="6576914" y="3611521"/>
            <a:ext cx="387714" cy="38771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07" name="Shape 507"/>
        <p:cNvGrpSpPr/>
        <p:nvPr/>
      </p:nvGrpSpPr>
      <p:grpSpPr>
        <a:xfrm>
          <a:off x="0" y="0"/>
          <a:ext cx="0" cy="0"/>
          <a:chOff x="0" y="0"/>
          <a:chExt cx="0" cy="0"/>
        </a:xfrm>
      </p:grpSpPr>
      <p:sp>
        <p:nvSpPr>
          <p:cNvPr id="508" name="Google Shape;508;p69"/>
          <p:cNvSpPr txBox="1"/>
          <p:nvPr>
            <p:ph idx="4294967295" type="body"/>
          </p:nvPr>
        </p:nvSpPr>
        <p:spPr>
          <a:xfrm>
            <a:off x="5651775" y="339125"/>
            <a:ext cx="3445200" cy="1520700"/>
          </a:xfrm>
          <a:prstGeom prst="rect">
            <a:avLst/>
          </a:prstGeom>
          <a:noFill/>
          <a:ln>
            <a:noFill/>
          </a:ln>
        </p:spPr>
        <p:txBody>
          <a:bodyPr anchorCtr="0" anchor="t" bIns="0" lIns="0" spcFirstLastPara="1" rIns="91425" wrap="square" tIns="0">
            <a:noAutofit/>
          </a:bodyPr>
          <a:lstStyle/>
          <a:p>
            <a:pPr indent="0" lvl="0" marL="0" rtl="0" algn="l">
              <a:lnSpc>
                <a:spcPct val="100000"/>
              </a:lnSpc>
              <a:spcBef>
                <a:spcPts val="0"/>
              </a:spcBef>
              <a:spcAft>
                <a:spcPts val="0"/>
              </a:spcAft>
              <a:buClr>
                <a:schemeClr val="dk1"/>
              </a:buClr>
              <a:buSzPts val="1100"/>
              <a:buFont typeface="Arial"/>
              <a:buNone/>
            </a:pPr>
            <a:r>
              <a:rPr lang="en-GB" sz="1900">
                <a:solidFill>
                  <a:srgbClr val="010078"/>
                </a:solidFill>
                <a:latin typeface="Georgia"/>
                <a:ea typeface="Georgia"/>
                <a:cs typeface="Georgia"/>
                <a:sym typeface="Georgia"/>
              </a:rPr>
              <a:t>They assess and guide students' learning process in </a:t>
            </a:r>
            <a:endParaRPr sz="1900">
              <a:solidFill>
                <a:srgbClr val="010078"/>
              </a:solidFill>
              <a:latin typeface="Georgia"/>
              <a:ea typeface="Georgia"/>
              <a:cs typeface="Georgia"/>
              <a:sym typeface="Georgia"/>
            </a:endParaRPr>
          </a:p>
          <a:p>
            <a:pPr indent="0" lvl="0" marL="0" rtl="0" algn="l">
              <a:lnSpc>
                <a:spcPct val="100000"/>
              </a:lnSpc>
              <a:spcBef>
                <a:spcPts val="0"/>
              </a:spcBef>
              <a:spcAft>
                <a:spcPts val="0"/>
              </a:spcAft>
              <a:buClr>
                <a:schemeClr val="dk1"/>
              </a:buClr>
              <a:buSzPts val="1100"/>
              <a:buFont typeface="Arial"/>
              <a:buNone/>
            </a:pPr>
            <a:r>
              <a:rPr lang="en-GB" sz="1900">
                <a:solidFill>
                  <a:srgbClr val="010078"/>
                </a:solidFill>
                <a:latin typeface="Georgia"/>
                <a:ea typeface="Georgia"/>
                <a:cs typeface="Georgia"/>
                <a:sym typeface="Georgia"/>
              </a:rPr>
              <a:t>a given course.</a:t>
            </a:r>
            <a:endParaRPr sz="1900">
              <a:solidFill>
                <a:srgbClr val="010078"/>
              </a:solidFill>
              <a:latin typeface="Georgia"/>
              <a:ea typeface="Georgia"/>
              <a:cs typeface="Georgia"/>
              <a:sym typeface="Georgia"/>
            </a:endParaRPr>
          </a:p>
          <a:p>
            <a:pPr indent="0" lvl="0" marL="0" rtl="0" algn="l">
              <a:lnSpc>
                <a:spcPct val="100000"/>
              </a:lnSpc>
              <a:spcBef>
                <a:spcPts val="380"/>
              </a:spcBef>
              <a:spcAft>
                <a:spcPts val="0"/>
              </a:spcAft>
              <a:buClr>
                <a:srgbClr val="010078"/>
              </a:buClr>
              <a:buSzPts val="1400"/>
              <a:buFont typeface="Arial"/>
              <a:buNone/>
            </a:pPr>
            <a:r>
              <a:t/>
            </a:r>
            <a:endParaRPr sz="1900">
              <a:solidFill>
                <a:srgbClr val="010078"/>
              </a:solidFill>
              <a:latin typeface="Georgia"/>
              <a:ea typeface="Georgia"/>
              <a:cs typeface="Georgia"/>
              <a:sym typeface="Georgia"/>
            </a:endParaRPr>
          </a:p>
          <a:p>
            <a:pPr indent="0" lvl="0" marL="0" rtl="0" algn="l">
              <a:lnSpc>
                <a:spcPct val="100000"/>
              </a:lnSpc>
              <a:spcBef>
                <a:spcPts val="380"/>
              </a:spcBef>
              <a:spcAft>
                <a:spcPts val="0"/>
              </a:spcAft>
              <a:buClr>
                <a:schemeClr val="dk1"/>
              </a:buClr>
              <a:buSzPts val="1100"/>
              <a:buFont typeface="Arial"/>
              <a:buNone/>
            </a:pPr>
            <a:r>
              <a:t/>
            </a:r>
            <a:endParaRPr sz="1900">
              <a:solidFill>
                <a:srgbClr val="010078"/>
              </a:solidFill>
              <a:latin typeface="Georgia"/>
              <a:ea typeface="Georgia"/>
              <a:cs typeface="Georgia"/>
              <a:sym typeface="Georgia"/>
            </a:endParaRPr>
          </a:p>
          <a:p>
            <a:pPr indent="0" lvl="0" marL="0" marR="0" rtl="0" algn="l">
              <a:lnSpc>
                <a:spcPct val="100000"/>
              </a:lnSpc>
              <a:spcBef>
                <a:spcPts val="380"/>
              </a:spcBef>
              <a:spcAft>
                <a:spcPts val="0"/>
              </a:spcAft>
              <a:buClr>
                <a:srgbClr val="010078"/>
              </a:buClr>
              <a:buSzPts val="1400"/>
              <a:buFont typeface="Arial"/>
              <a:buNone/>
            </a:pPr>
            <a:r>
              <a:t/>
            </a:r>
            <a:endParaRPr sz="1900">
              <a:solidFill>
                <a:srgbClr val="010078"/>
              </a:solidFill>
              <a:latin typeface="Georgia"/>
              <a:ea typeface="Georgia"/>
              <a:cs typeface="Georgia"/>
              <a:sym typeface="Georgia"/>
            </a:endParaRPr>
          </a:p>
        </p:txBody>
      </p:sp>
      <p:sp>
        <p:nvSpPr>
          <p:cNvPr id="509" name="Google Shape;509;p69"/>
          <p:cNvSpPr txBox="1"/>
          <p:nvPr>
            <p:ph idx="4294967295" type="body"/>
          </p:nvPr>
        </p:nvSpPr>
        <p:spPr>
          <a:xfrm>
            <a:off x="2162836" y="339122"/>
            <a:ext cx="3294300" cy="1801800"/>
          </a:xfrm>
          <a:prstGeom prst="rect">
            <a:avLst/>
          </a:prstGeom>
          <a:noFill/>
          <a:ln>
            <a:noFill/>
          </a:ln>
        </p:spPr>
        <p:txBody>
          <a:bodyPr anchorCtr="0" anchor="t" bIns="0" lIns="0" spcFirstLastPara="1" rIns="0" wrap="square" tIns="0">
            <a:noAutofit/>
          </a:bodyPr>
          <a:lstStyle/>
          <a:p>
            <a:pPr indent="0" lvl="0" marL="0" rtl="0" algn="l">
              <a:lnSpc>
                <a:spcPct val="70666"/>
              </a:lnSpc>
              <a:spcBef>
                <a:spcPts val="600"/>
              </a:spcBef>
              <a:spcAft>
                <a:spcPts val="0"/>
              </a:spcAft>
              <a:buClr>
                <a:srgbClr val="010078"/>
              </a:buClr>
              <a:buSzPts val="1400"/>
              <a:buFont typeface="Arial"/>
              <a:buNone/>
            </a:pPr>
            <a:r>
              <a:rPr b="1" lang="en-GB" sz="3000">
                <a:solidFill>
                  <a:srgbClr val="010078"/>
                </a:solidFill>
              </a:rPr>
              <a:t>Responsibilities </a:t>
            </a:r>
            <a:endParaRPr b="1" sz="3000">
              <a:solidFill>
                <a:srgbClr val="010078"/>
              </a:solidFill>
            </a:endParaRPr>
          </a:p>
          <a:p>
            <a:pPr indent="0" lvl="0" marL="0" rtl="0" algn="l">
              <a:lnSpc>
                <a:spcPct val="70666"/>
              </a:lnSpc>
              <a:spcBef>
                <a:spcPts val="600"/>
              </a:spcBef>
              <a:spcAft>
                <a:spcPts val="0"/>
              </a:spcAft>
              <a:buClr>
                <a:srgbClr val="010078"/>
              </a:buClr>
              <a:buSzPts val="1400"/>
              <a:buFont typeface="Arial"/>
              <a:buNone/>
            </a:pPr>
            <a:r>
              <a:rPr b="1" lang="en-GB" sz="3000">
                <a:solidFill>
                  <a:srgbClr val="010078"/>
                </a:solidFill>
              </a:rPr>
              <a:t>of course</a:t>
            </a:r>
            <a:endParaRPr b="1" sz="3000">
              <a:solidFill>
                <a:srgbClr val="010078"/>
              </a:solidFill>
            </a:endParaRPr>
          </a:p>
          <a:p>
            <a:pPr indent="0" lvl="0" marL="0" rtl="0" algn="l">
              <a:lnSpc>
                <a:spcPct val="70666"/>
              </a:lnSpc>
              <a:spcBef>
                <a:spcPts val="600"/>
              </a:spcBef>
              <a:spcAft>
                <a:spcPts val="0"/>
              </a:spcAft>
              <a:buClr>
                <a:srgbClr val="010078"/>
              </a:buClr>
              <a:buSzPts val="1400"/>
              <a:buFont typeface="Arial"/>
              <a:buNone/>
            </a:pPr>
            <a:r>
              <a:rPr b="1" lang="en-GB" sz="3000">
                <a:solidFill>
                  <a:srgbClr val="010078"/>
                </a:solidFill>
              </a:rPr>
              <a:t>instructors</a:t>
            </a:r>
            <a:endParaRPr b="1" sz="3000">
              <a:solidFill>
                <a:srgbClr val="010078"/>
              </a:solidFill>
            </a:endParaRPr>
          </a:p>
          <a:p>
            <a:pPr indent="0" lvl="0" marL="0" marR="0" rtl="0" algn="l">
              <a:lnSpc>
                <a:spcPct val="70666"/>
              </a:lnSpc>
              <a:spcBef>
                <a:spcPts val="600"/>
              </a:spcBef>
              <a:spcAft>
                <a:spcPts val="0"/>
              </a:spcAft>
              <a:buClr>
                <a:srgbClr val="010078"/>
              </a:buClr>
              <a:buSzPts val="1400"/>
              <a:buFont typeface="Arial"/>
              <a:buNone/>
            </a:pPr>
            <a:r>
              <a:t/>
            </a:r>
            <a:endParaRPr b="1" sz="3000">
              <a:solidFill>
                <a:srgbClr val="010078"/>
              </a:solidFill>
            </a:endParaRPr>
          </a:p>
        </p:txBody>
      </p:sp>
      <p:sp>
        <p:nvSpPr>
          <p:cNvPr id="510" name="Google Shape;510;p69"/>
          <p:cNvSpPr txBox="1"/>
          <p:nvPr/>
        </p:nvSpPr>
        <p:spPr>
          <a:xfrm>
            <a:off x="159875" y="4038048"/>
            <a:ext cx="1674300" cy="715800"/>
          </a:xfrm>
          <a:prstGeom prst="rect">
            <a:avLst/>
          </a:prstGeom>
          <a:noFill/>
          <a:ln>
            <a:noFill/>
          </a:ln>
        </p:spPr>
        <p:txBody>
          <a:bodyPr anchorCtr="0" anchor="t" bIns="91425" lIns="91425" spcFirstLastPara="1" rIns="91425" wrap="square" tIns="91425">
            <a:noAutofit/>
          </a:bodyPr>
          <a:lstStyle/>
          <a:p>
            <a:pPr indent="0" lvl="0" marL="0" marR="0" rtl="0" algn="l">
              <a:lnSpc>
                <a:spcPct val="90000"/>
              </a:lnSpc>
              <a:spcBef>
                <a:spcPts val="0"/>
              </a:spcBef>
              <a:spcAft>
                <a:spcPts val="0"/>
              </a:spcAft>
              <a:buClr>
                <a:srgbClr val="000000"/>
              </a:buClr>
              <a:buSzPts val="1200"/>
              <a:buFont typeface="Arial"/>
              <a:buNone/>
            </a:pPr>
            <a:r>
              <a:rPr b="1" lang="en-GB" sz="1200">
                <a:solidFill>
                  <a:srgbClr val="000078"/>
                </a:solidFill>
                <a:uFill>
                  <a:noFill/>
                </a:uFill>
                <a:hlinkClick r:id="rId4">
                  <a:extLst>
                    <a:ext uri="{A12FA001-AC4F-418D-AE19-62706E023703}">
                      <ahyp:hlinkClr val="tx"/>
                    </a:ext>
                  </a:extLst>
                </a:hlinkClick>
              </a:rPr>
              <a:t>What sort of guidance can </a:t>
            </a:r>
            <a:endParaRPr/>
          </a:p>
          <a:p>
            <a:pPr indent="0" lvl="0" marL="0" marR="0" rtl="0" algn="l">
              <a:lnSpc>
                <a:spcPct val="90000"/>
              </a:lnSpc>
              <a:spcBef>
                <a:spcPts val="0"/>
              </a:spcBef>
              <a:spcAft>
                <a:spcPts val="0"/>
              </a:spcAft>
              <a:buClr>
                <a:srgbClr val="000000"/>
              </a:buClr>
              <a:buSzPts val="1200"/>
              <a:buFont typeface="Arial"/>
              <a:buNone/>
            </a:pPr>
            <a:r>
              <a:rPr b="1" lang="en-GB" sz="1200">
                <a:solidFill>
                  <a:srgbClr val="000078"/>
                </a:solidFill>
                <a:uFill>
                  <a:noFill/>
                </a:uFill>
                <a:hlinkClick r:id="rId5">
                  <a:extLst>
                    <a:ext uri="{A12FA001-AC4F-418D-AE19-62706E023703}">
                      <ahyp:hlinkClr val="tx"/>
                    </a:ext>
                  </a:extLst>
                </a:hlinkClick>
              </a:rPr>
              <a:t>the UOC's course instructors provide?</a:t>
            </a:r>
            <a:endParaRPr b="1" i="0" sz="1200" u="none" cap="none" strike="noStrike">
              <a:solidFill>
                <a:srgbClr val="000078"/>
              </a:solidFill>
              <a:latin typeface="Arial"/>
              <a:ea typeface="Arial"/>
              <a:cs typeface="Arial"/>
              <a:sym typeface="Arial"/>
            </a:endParaRPr>
          </a:p>
        </p:txBody>
      </p:sp>
      <p:grpSp>
        <p:nvGrpSpPr>
          <p:cNvPr id="511" name="Google Shape;511;p69"/>
          <p:cNvGrpSpPr/>
          <p:nvPr/>
        </p:nvGrpSpPr>
        <p:grpSpPr>
          <a:xfrm>
            <a:off x="577402" y="1371583"/>
            <a:ext cx="9515406" cy="3496917"/>
            <a:chOff x="-305825" y="1371583"/>
            <a:chExt cx="9515406" cy="3496917"/>
          </a:xfrm>
        </p:grpSpPr>
        <p:sp>
          <p:nvSpPr>
            <p:cNvPr id="512" name="Google Shape;512;p69"/>
            <p:cNvSpPr txBox="1"/>
            <p:nvPr/>
          </p:nvSpPr>
          <p:spPr>
            <a:xfrm>
              <a:off x="-305825" y="2645270"/>
              <a:ext cx="2828400" cy="492412"/>
            </a:xfrm>
            <a:prstGeom prst="rect">
              <a:avLst/>
            </a:prstGeom>
            <a:noFill/>
            <a:ln>
              <a:noFill/>
            </a:ln>
          </p:spPr>
          <p:txBody>
            <a:bodyPr anchorCtr="0" anchor="ctr" bIns="91425" lIns="91425" spcFirstLastPara="1" rIns="91425" wrap="square" tIns="91425">
              <a:spAutoFit/>
            </a:bodyPr>
            <a:lstStyle/>
            <a:p>
              <a:pPr indent="0" lvl="0" marL="0" marR="0" rtl="0" algn="r">
                <a:lnSpc>
                  <a:spcPct val="100000"/>
                </a:lnSpc>
                <a:spcBef>
                  <a:spcPts val="0"/>
                </a:spcBef>
                <a:spcAft>
                  <a:spcPts val="0"/>
                </a:spcAft>
                <a:buClr>
                  <a:srgbClr val="000000"/>
                </a:buClr>
                <a:buSzPts val="1000"/>
                <a:buFont typeface="Arial"/>
                <a:buNone/>
              </a:pPr>
              <a:r>
                <a:rPr b="1" i="0" lang="en-GB" sz="1000" u="none" cap="none" strike="noStrike">
                  <a:solidFill>
                    <a:srgbClr val="000078"/>
                  </a:solidFill>
                  <a:latin typeface="Arial"/>
                  <a:ea typeface="Arial"/>
                  <a:cs typeface="Arial"/>
                  <a:sym typeface="Arial"/>
                </a:rPr>
                <a:t>They assess students’ </a:t>
              </a:r>
              <a:r>
                <a:rPr b="0" i="0" lang="en-GB" sz="1000" u="none" cap="none" strike="noStrike">
                  <a:solidFill>
                    <a:srgbClr val="000078"/>
                  </a:solidFill>
                  <a:latin typeface="Arial"/>
                  <a:ea typeface="Arial"/>
                  <a:cs typeface="Arial"/>
                  <a:sym typeface="Arial"/>
                </a:rPr>
                <a:t>learning and provide </a:t>
              </a:r>
              <a:endParaRPr b="0" i="0" sz="1000" u="none" cap="none" strike="noStrike">
                <a:solidFill>
                  <a:srgbClr val="000078"/>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1000"/>
                <a:buFont typeface="Arial"/>
                <a:buNone/>
              </a:pPr>
              <a:r>
                <a:rPr b="1" i="0" lang="en-GB" sz="1000" u="none" cap="none" strike="noStrike">
                  <a:solidFill>
                    <a:srgbClr val="000078"/>
                  </a:solidFill>
                  <a:latin typeface="Arial"/>
                  <a:ea typeface="Arial"/>
                  <a:cs typeface="Arial"/>
                  <a:sym typeface="Arial"/>
                </a:rPr>
                <a:t>feedback </a:t>
              </a:r>
              <a:endParaRPr b="1" i="0" sz="1000" u="none" cap="none" strike="noStrike">
                <a:solidFill>
                  <a:srgbClr val="000078"/>
                </a:solidFill>
                <a:latin typeface="Arial"/>
                <a:ea typeface="Arial"/>
                <a:cs typeface="Arial"/>
                <a:sym typeface="Arial"/>
              </a:endParaRPr>
            </a:p>
          </p:txBody>
        </p:sp>
        <p:sp>
          <p:nvSpPr>
            <p:cNvPr id="513" name="Google Shape;513;p69"/>
            <p:cNvSpPr txBox="1"/>
            <p:nvPr/>
          </p:nvSpPr>
          <p:spPr>
            <a:xfrm>
              <a:off x="906741" y="3430833"/>
              <a:ext cx="2181850" cy="646500"/>
            </a:xfrm>
            <a:prstGeom prst="rect">
              <a:avLst/>
            </a:prstGeom>
            <a:noFill/>
            <a:ln>
              <a:noFill/>
            </a:ln>
          </p:spPr>
          <p:txBody>
            <a:bodyPr anchorCtr="0" anchor="ctr" bIns="91425" lIns="91425" spcFirstLastPara="1" rIns="91425" wrap="square" tIns="91425">
              <a:spAutoFit/>
            </a:bodyPr>
            <a:lstStyle/>
            <a:p>
              <a:pPr indent="0" lvl="0" marL="0" marR="0" rtl="0" algn="r">
                <a:lnSpc>
                  <a:spcPct val="100000"/>
                </a:lnSpc>
                <a:spcBef>
                  <a:spcPts val="0"/>
                </a:spcBef>
                <a:spcAft>
                  <a:spcPts val="0"/>
                </a:spcAft>
                <a:buClr>
                  <a:srgbClr val="000000"/>
                </a:buClr>
                <a:buSzPts val="1000"/>
                <a:buFont typeface="Arial"/>
                <a:buNone/>
              </a:pPr>
              <a:r>
                <a:rPr b="1" i="0" lang="en-GB" sz="1000" u="none" cap="none" strike="noStrike">
                  <a:solidFill>
                    <a:srgbClr val="000078"/>
                  </a:solidFill>
                  <a:latin typeface="Arial"/>
                  <a:ea typeface="Arial"/>
                  <a:cs typeface="Arial"/>
                  <a:sym typeface="Arial"/>
                </a:rPr>
                <a:t>They train and stay up to date </a:t>
              </a:r>
              <a:r>
                <a:rPr b="0" i="0" lang="en-GB" sz="1000" u="none" cap="none" strike="noStrike">
                  <a:solidFill>
                    <a:srgbClr val="000078"/>
                  </a:solidFill>
                  <a:latin typeface="Arial"/>
                  <a:ea typeface="Arial"/>
                  <a:cs typeface="Arial"/>
                  <a:sym typeface="Arial"/>
                </a:rPr>
                <a:t>in the field of online teaching and in their area of knowledge</a:t>
              </a:r>
              <a:endParaRPr b="0" i="0" sz="1000" u="none" cap="none" strike="noStrike">
                <a:solidFill>
                  <a:srgbClr val="000078"/>
                </a:solidFill>
                <a:latin typeface="Arial"/>
                <a:ea typeface="Arial"/>
                <a:cs typeface="Arial"/>
                <a:sym typeface="Arial"/>
              </a:endParaRPr>
            </a:p>
          </p:txBody>
        </p:sp>
        <p:sp>
          <p:nvSpPr>
            <p:cNvPr id="514" name="Google Shape;514;p69"/>
            <p:cNvSpPr txBox="1"/>
            <p:nvPr/>
          </p:nvSpPr>
          <p:spPr>
            <a:xfrm>
              <a:off x="1693718" y="4529800"/>
              <a:ext cx="5403300" cy="338700"/>
            </a:xfrm>
            <a:prstGeom prst="rect">
              <a:avLst/>
            </a:prstGeom>
            <a:noFill/>
            <a:ln>
              <a:noFill/>
            </a:ln>
          </p:spPr>
          <p:txBody>
            <a:bodyPr anchorCtr="0" anchor="ctr" bIns="91425" lIns="91425" spcFirstLastPara="1" rIns="91425" wrap="square" tIns="91425">
              <a:spAutoFit/>
            </a:bodyPr>
            <a:lstStyle/>
            <a:p>
              <a:pPr indent="0" lvl="0" marL="0" marR="0" rtl="0" algn="ctr">
                <a:lnSpc>
                  <a:spcPct val="100000"/>
                </a:lnSpc>
                <a:spcBef>
                  <a:spcPts val="0"/>
                </a:spcBef>
                <a:spcAft>
                  <a:spcPts val="0"/>
                </a:spcAft>
                <a:buNone/>
              </a:pPr>
              <a:r>
                <a:rPr b="1" i="0" lang="en-GB" sz="1000" u="none" cap="none" strike="noStrike">
                  <a:solidFill>
                    <a:srgbClr val="000078"/>
                  </a:solidFill>
                  <a:latin typeface="Arial"/>
                  <a:ea typeface="Arial"/>
                  <a:cs typeface="Arial"/>
                  <a:sym typeface="Arial"/>
                </a:rPr>
                <a:t>They monitor and give life </a:t>
              </a:r>
              <a:r>
                <a:rPr b="0" i="0" lang="en-GB" sz="1000" u="none" cap="none" strike="noStrike">
                  <a:solidFill>
                    <a:srgbClr val="000078"/>
                  </a:solidFill>
                  <a:latin typeface="Arial"/>
                  <a:ea typeface="Arial"/>
                  <a:cs typeface="Arial"/>
                  <a:sym typeface="Arial"/>
                </a:rPr>
                <a:t>to the classroom and students’ learning processes </a:t>
              </a:r>
              <a:endParaRPr b="0" i="0" sz="1000" u="none" cap="none" strike="noStrike">
                <a:solidFill>
                  <a:srgbClr val="000078"/>
                </a:solidFill>
                <a:latin typeface="Arial"/>
                <a:ea typeface="Arial"/>
                <a:cs typeface="Arial"/>
                <a:sym typeface="Arial"/>
              </a:endParaRPr>
            </a:p>
          </p:txBody>
        </p:sp>
        <p:sp>
          <p:nvSpPr>
            <p:cNvPr id="515" name="Google Shape;515;p69"/>
            <p:cNvSpPr txBox="1"/>
            <p:nvPr/>
          </p:nvSpPr>
          <p:spPr>
            <a:xfrm>
              <a:off x="6206581" y="2558966"/>
              <a:ext cx="3003000" cy="646500"/>
            </a:xfrm>
            <a:prstGeom prst="rect">
              <a:avLst/>
            </a:prstGeom>
            <a:noFill/>
            <a:ln>
              <a:noFill/>
            </a:ln>
          </p:spPr>
          <p:txBody>
            <a:bodyPr anchorCtr="0" anchor="ctr"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GB" sz="1000" u="none" cap="none" strike="noStrike">
                  <a:solidFill>
                    <a:srgbClr val="000078"/>
                  </a:solidFill>
                  <a:latin typeface="Arial"/>
                  <a:ea typeface="Arial"/>
                  <a:cs typeface="Arial"/>
                  <a:sym typeface="Arial"/>
                </a:rPr>
                <a:t>They assess teaching </a:t>
              </a:r>
              <a:endParaRPr b="1" i="0" sz="1000" u="none" cap="none" strike="noStrike">
                <a:solidFill>
                  <a:srgbClr val="000078"/>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rgbClr val="000078"/>
                  </a:solidFill>
                  <a:latin typeface="Arial"/>
                  <a:ea typeface="Arial"/>
                  <a:cs typeface="Arial"/>
                  <a:sym typeface="Arial"/>
                </a:rPr>
                <a:t>and participate in </a:t>
              </a:r>
              <a:r>
                <a:rPr b="1" i="0" lang="en-GB" sz="1000" u="none" cap="none" strike="noStrike">
                  <a:solidFill>
                    <a:srgbClr val="000078"/>
                  </a:solidFill>
                  <a:latin typeface="Arial"/>
                  <a:ea typeface="Arial"/>
                  <a:cs typeface="Arial"/>
                  <a:sym typeface="Arial"/>
                </a:rPr>
                <a:t>improving </a:t>
              </a:r>
              <a:endParaRPr b="1" i="0" sz="1000" u="none" cap="none" strike="noStrike">
                <a:solidFill>
                  <a:srgbClr val="000078"/>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1" i="0" lang="en-GB" sz="1000" u="none" cap="none" strike="noStrike">
                  <a:solidFill>
                    <a:srgbClr val="000078"/>
                  </a:solidFill>
                  <a:latin typeface="Arial"/>
                  <a:ea typeface="Arial"/>
                  <a:cs typeface="Arial"/>
                  <a:sym typeface="Arial"/>
                </a:rPr>
                <a:t>the course</a:t>
              </a:r>
              <a:endParaRPr b="1" i="0" sz="1000" u="none" cap="none" strike="noStrike">
                <a:solidFill>
                  <a:srgbClr val="000078"/>
                </a:solidFill>
                <a:latin typeface="Arial"/>
                <a:ea typeface="Arial"/>
                <a:cs typeface="Arial"/>
                <a:sym typeface="Arial"/>
              </a:endParaRPr>
            </a:p>
          </p:txBody>
        </p:sp>
        <p:sp>
          <p:nvSpPr>
            <p:cNvPr id="516" name="Google Shape;516;p69"/>
            <p:cNvSpPr txBox="1"/>
            <p:nvPr/>
          </p:nvSpPr>
          <p:spPr>
            <a:xfrm>
              <a:off x="5882395" y="3385631"/>
              <a:ext cx="2022031" cy="800189"/>
            </a:xfrm>
            <a:prstGeom prst="rect">
              <a:avLst/>
            </a:prstGeom>
            <a:noFill/>
            <a:ln>
              <a:noFill/>
            </a:ln>
          </p:spPr>
          <p:txBody>
            <a:bodyPr anchorCtr="0" anchor="ctr"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rgbClr val="000078"/>
                  </a:solidFill>
                  <a:latin typeface="Arial"/>
                  <a:ea typeface="Arial"/>
                  <a:cs typeface="Arial"/>
                  <a:sym typeface="Arial"/>
                </a:rPr>
                <a:t>They contribute to </a:t>
              </a:r>
              <a:r>
                <a:rPr b="1" i="0" lang="en-GB" sz="1000" u="none" cap="none" strike="noStrike">
                  <a:solidFill>
                    <a:srgbClr val="000078"/>
                  </a:solidFill>
                  <a:latin typeface="Arial"/>
                  <a:ea typeface="Arial"/>
                  <a:cs typeface="Arial"/>
                  <a:sym typeface="Arial"/>
                </a:rPr>
                <a:t>planning the teaching-learning process</a:t>
              </a:r>
              <a:r>
                <a:rPr b="0" i="0" lang="en-GB" sz="1000" u="none" cap="none" strike="noStrike">
                  <a:solidFill>
                    <a:srgbClr val="000078"/>
                  </a:solidFill>
                  <a:latin typeface="Arial"/>
                  <a:ea typeface="Arial"/>
                  <a:cs typeface="Arial"/>
                  <a:sym typeface="Arial"/>
                </a:rPr>
                <a:t> under the supervision of the coordinating professors</a:t>
              </a:r>
              <a:endParaRPr b="0" i="0" sz="1000" u="none" cap="none" strike="noStrike">
                <a:solidFill>
                  <a:srgbClr val="000078"/>
                </a:solidFill>
                <a:latin typeface="Arial"/>
                <a:ea typeface="Arial"/>
                <a:cs typeface="Arial"/>
                <a:sym typeface="Arial"/>
              </a:endParaRPr>
            </a:p>
          </p:txBody>
        </p:sp>
        <p:cxnSp>
          <p:nvCxnSpPr>
            <p:cNvPr id="517" name="Google Shape;517;p69"/>
            <p:cNvCxnSpPr/>
            <p:nvPr/>
          </p:nvCxnSpPr>
          <p:spPr>
            <a:xfrm>
              <a:off x="4860008" y="2845233"/>
              <a:ext cx="824100" cy="0"/>
            </a:xfrm>
            <a:prstGeom prst="straightConnector1">
              <a:avLst/>
            </a:prstGeom>
            <a:noFill/>
            <a:ln cap="flat" cmpd="sng" w="28575">
              <a:solidFill>
                <a:srgbClr val="12297F"/>
              </a:solidFill>
              <a:prstDash val="solid"/>
              <a:round/>
              <a:headEnd len="sm" w="sm" type="none"/>
              <a:tailEnd len="sm" w="sm" type="none"/>
            </a:ln>
          </p:spPr>
        </p:cxnSp>
        <p:cxnSp>
          <p:nvCxnSpPr>
            <p:cNvPr id="518" name="Google Shape;518;p69"/>
            <p:cNvCxnSpPr/>
            <p:nvPr/>
          </p:nvCxnSpPr>
          <p:spPr>
            <a:xfrm flipH="1">
              <a:off x="3446986" y="2924471"/>
              <a:ext cx="801900" cy="801900"/>
            </a:xfrm>
            <a:prstGeom prst="straightConnector1">
              <a:avLst/>
            </a:prstGeom>
            <a:noFill/>
            <a:ln cap="flat" cmpd="sng" w="28575">
              <a:solidFill>
                <a:srgbClr val="12297F"/>
              </a:solidFill>
              <a:prstDash val="solid"/>
              <a:round/>
              <a:headEnd len="sm" w="sm" type="none"/>
              <a:tailEnd len="sm" w="sm" type="none"/>
            </a:ln>
          </p:spPr>
        </p:cxnSp>
        <p:cxnSp>
          <p:nvCxnSpPr>
            <p:cNvPr id="519" name="Google Shape;519;p69"/>
            <p:cNvCxnSpPr/>
            <p:nvPr/>
          </p:nvCxnSpPr>
          <p:spPr>
            <a:xfrm>
              <a:off x="4661849" y="3030358"/>
              <a:ext cx="766200" cy="684900"/>
            </a:xfrm>
            <a:prstGeom prst="straightConnector1">
              <a:avLst/>
            </a:prstGeom>
            <a:noFill/>
            <a:ln cap="flat" cmpd="sng" w="28575">
              <a:solidFill>
                <a:srgbClr val="12297F"/>
              </a:solidFill>
              <a:prstDash val="solid"/>
              <a:round/>
              <a:headEnd len="sm" w="sm" type="none"/>
              <a:tailEnd len="sm" w="sm" type="none"/>
            </a:ln>
          </p:spPr>
        </p:cxnSp>
        <p:cxnSp>
          <p:nvCxnSpPr>
            <p:cNvPr id="520" name="Google Shape;520;p69"/>
            <p:cNvCxnSpPr>
              <a:stCxn id="521" idx="6"/>
            </p:cNvCxnSpPr>
            <p:nvPr/>
          </p:nvCxnSpPr>
          <p:spPr>
            <a:xfrm>
              <a:off x="3309211" y="2845233"/>
              <a:ext cx="824100" cy="0"/>
            </a:xfrm>
            <a:prstGeom prst="straightConnector1">
              <a:avLst/>
            </a:prstGeom>
            <a:noFill/>
            <a:ln cap="flat" cmpd="sng" w="28575">
              <a:solidFill>
                <a:srgbClr val="12297F"/>
              </a:solidFill>
              <a:prstDash val="solid"/>
              <a:round/>
              <a:headEnd len="sm" w="sm" type="none"/>
              <a:tailEnd len="sm" w="sm" type="none"/>
            </a:ln>
          </p:spPr>
        </p:cxnSp>
        <p:cxnSp>
          <p:nvCxnSpPr>
            <p:cNvPr id="522" name="Google Shape;522;p69"/>
            <p:cNvCxnSpPr/>
            <p:nvPr/>
          </p:nvCxnSpPr>
          <p:spPr>
            <a:xfrm>
              <a:off x="4386636" y="3112771"/>
              <a:ext cx="0" cy="845400"/>
            </a:xfrm>
            <a:prstGeom prst="straightConnector1">
              <a:avLst/>
            </a:prstGeom>
            <a:noFill/>
            <a:ln cap="flat" cmpd="sng" w="28575">
              <a:solidFill>
                <a:srgbClr val="12297F"/>
              </a:solidFill>
              <a:prstDash val="solid"/>
              <a:round/>
              <a:headEnd len="sm" w="sm" type="none"/>
              <a:tailEnd len="sm" w="sm" type="none"/>
            </a:ln>
          </p:spPr>
        </p:cxnSp>
        <p:sp>
          <p:nvSpPr>
            <p:cNvPr id="523" name="Google Shape;523;p69"/>
            <p:cNvSpPr/>
            <p:nvPr/>
          </p:nvSpPr>
          <p:spPr>
            <a:xfrm rot="5400000">
              <a:off x="2968699" y="1371583"/>
              <a:ext cx="2835900" cy="2835900"/>
            </a:xfrm>
            <a:prstGeom prst="arc">
              <a:avLst>
                <a:gd fmla="val 16200000" name="adj1"/>
                <a:gd fmla="val 5354494" name="adj2"/>
              </a:avLst>
            </a:prstGeom>
            <a:noFill/>
            <a:ln cap="flat" cmpd="sng" w="28575">
              <a:solidFill>
                <a:srgbClr val="12297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1" name="Google Shape;521;p69"/>
            <p:cNvSpPr/>
            <p:nvPr/>
          </p:nvSpPr>
          <p:spPr>
            <a:xfrm>
              <a:off x="2585011" y="2483133"/>
              <a:ext cx="724200" cy="724200"/>
            </a:xfrm>
            <a:prstGeom prst="ellipse">
              <a:avLst/>
            </a:prstGeom>
            <a:solidFill>
              <a:srgbClr val="73ED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4" name="Google Shape;524;p69"/>
            <p:cNvSpPr/>
            <p:nvPr/>
          </p:nvSpPr>
          <p:spPr>
            <a:xfrm>
              <a:off x="5464074" y="2427433"/>
              <a:ext cx="724200" cy="724200"/>
            </a:xfrm>
            <a:prstGeom prst="ellipse">
              <a:avLst/>
            </a:prstGeom>
            <a:solidFill>
              <a:srgbClr val="73ED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5" name="Google Shape;525;p69"/>
            <p:cNvSpPr/>
            <p:nvPr/>
          </p:nvSpPr>
          <p:spPr>
            <a:xfrm>
              <a:off x="3045049" y="3364883"/>
              <a:ext cx="724200" cy="724200"/>
            </a:xfrm>
            <a:prstGeom prst="ellipse">
              <a:avLst/>
            </a:prstGeom>
            <a:solidFill>
              <a:srgbClr val="73ED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6" name="Google Shape;526;p69"/>
            <p:cNvSpPr/>
            <p:nvPr/>
          </p:nvSpPr>
          <p:spPr>
            <a:xfrm>
              <a:off x="5152849" y="3353133"/>
              <a:ext cx="724200" cy="724200"/>
            </a:xfrm>
            <a:prstGeom prst="ellipse">
              <a:avLst/>
            </a:prstGeom>
            <a:solidFill>
              <a:srgbClr val="73ED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7" name="Google Shape;527;p69"/>
            <p:cNvSpPr/>
            <p:nvPr/>
          </p:nvSpPr>
          <p:spPr>
            <a:xfrm>
              <a:off x="4024549" y="3805608"/>
              <a:ext cx="724200" cy="724200"/>
            </a:xfrm>
            <a:prstGeom prst="ellipse">
              <a:avLst/>
            </a:prstGeom>
            <a:solidFill>
              <a:srgbClr val="73ED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528" name="Google Shape;528;p69"/>
            <p:cNvGrpSpPr/>
            <p:nvPr/>
          </p:nvGrpSpPr>
          <p:grpSpPr>
            <a:xfrm>
              <a:off x="3769249" y="2242547"/>
              <a:ext cx="1234800" cy="1234800"/>
              <a:chOff x="3769249" y="2242547"/>
              <a:chExt cx="1234800" cy="1234800"/>
            </a:xfrm>
          </p:grpSpPr>
          <p:sp>
            <p:nvSpPr>
              <p:cNvPr id="529" name="Google Shape;529;p69"/>
              <p:cNvSpPr/>
              <p:nvPr/>
            </p:nvSpPr>
            <p:spPr>
              <a:xfrm>
                <a:off x="3769249" y="2242547"/>
                <a:ext cx="1234800" cy="1234800"/>
              </a:xfrm>
              <a:prstGeom prst="ellipse">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530" name="Google Shape;530;p69"/>
              <p:cNvPicPr preferRelativeResize="0"/>
              <p:nvPr/>
            </p:nvPicPr>
            <p:blipFill rotWithShape="1">
              <a:blip r:embed="rId6">
                <a:alphaModFix/>
              </a:blip>
              <a:srcRect b="0" l="0" r="0" t="0"/>
              <a:stretch/>
            </p:blipFill>
            <p:spPr>
              <a:xfrm>
                <a:off x="4042635" y="2515930"/>
                <a:ext cx="688028" cy="688035"/>
              </a:xfrm>
              <a:prstGeom prst="rect">
                <a:avLst/>
              </a:prstGeom>
              <a:noFill/>
              <a:ln>
                <a:noFill/>
              </a:ln>
            </p:spPr>
          </p:pic>
        </p:grpSp>
        <p:pic>
          <p:nvPicPr>
            <p:cNvPr id="531" name="Google Shape;531;p69"/>
            <p:cNvPicPr preferRelativeResize="0"/>
            <p:nvPr/>
          </p:nvPicPr>
          <p:blipFill rotWithShape="1">
            <a:blip r:embed="rId7">
              <a:alphaModFix/>
            </a:blip>
            <a:srcRect b="0" l="0" r="0" t="0"/>
            <a:stretch/>
          </p:blipFill>
          <p:spPr>
            <a:xfrm>
              <a:off x="5668135" y="2631467"/>
              <a:ext cx="316100" cy="316100"/>
            </a:xfrm>
            <a:prstGeom prst="rect">
              <a:avLst/>
            </a:prstGeom>
            <a:noFill/>
            <a:ln>
              <a:noFill/>
            </a:ln>
          </p:spPr>
        </p:pic>
        <p:pic>
          <p:nvPicPr>
            <p:cNvPr id="532" name="Google Shape;532;p69"/>
            <p:cNvPicPr preferRelativeResize="0"/>
            <p:nvPr/>
          </p:nvPicPr>
          <p:blipFill rotWithShape="1">
            <a:blip r:embed="rId8">
              <a:alphaModFix/>
            </a:blip>
            <a:srcRect b="0" l="0" r="0" t="0"/>
            <a:stretch/>
          </p:blipFill>
          <p:spPr>
            <a:xfrm>
              <a:off x="5334373" y="3557183"/>
              <a:ext cx="361152" cy="316099"/>
            </a:xfrm>
            <a:prstGeom prst="rect">
              <a:avLst/>
            </a:prstGeom>
            <a:noFill/>
            <a:ln>
              <a:noFill/>
            </a:ln>
          </p:spPr>
        </p:pic>
        <p:pic>
          <p:nvPicPr>
            <p:cNvPr id="533" name="Google Shape;533;p69"/>
            <p:cNvPicPr preferRelativeResize="0"/>
            <p:nvPr/>
          </p:nvPicPr>
          <p:blipFill rotWithShape="1">
            <a:blip r:embed="rId9">
              <a:alphaModFix/>
            </a:blip>
            <a:srcRect b="0" l="0" r="0" t="0"/>
            <a:stretch/>
          </p:blipFill>
          <p:spPr>
            <a:xfrm>
              <a:off x="3189682" y="3568060"/>
              <a:ext cx="421500" cy="368926"/>
            </a:xfrm>
            <a:prstGeom prst="rect">
              <a:avLst/>
            </a:prstGeom>
            <a:noFill/>
            <a:ln>
              <a:noFill/>
            </a:ln>
          </p:spPr>
        </p:pic>
        <p:pic>
          <p:nvPicPr>
            <p:cNvPr descr="Imagen que contiene objeto  Descripción generada automáticamente" id="534" name="Google Shape;534;p69"/>
            <p:cNvPicPr preferRelativeResize="0"/>
            <p:nvPr/>
          </p:nvPicPr>
          <p:blipFill rotWithShape="1">
            <a:blip r:embed="rId10">
              <a:alphaModFix/>
            </a:blip>
            <a:srcRect b="0" l="0" r="0" t="0"/>
            <a:stretch/>
          </p:blipFill>
          <p:spPr>
            <a:xfrm>
              <a:off x="4134004" y="3922496"/>
              <a:ext cx="505290" cy="490424"/>
            </a:xfrm>
            <a:prstGeom prst="rect">
              <a:avLst/>
            </a:prstGeom>
            <a:noFill/>
            <a:ln>
              <a:noFill/>
            </a:ln>
          </p:spPr>
        </p:pic>
        <p:grpSp>
          <p:nvGrpSpPr>
            <p:cNvPr id="535" name="Google Shape;535;p69"/>
            <p:cNvGrpSpPr/>
            <p:nvPr/>
          </p:nvGrpSpPr>
          <p:grpSpPr>
            <a:xfrm>
              <a:off x="2766518" y="2664640"/>
              <a:ext cx="361187" cy="361187"/>
              <a:chOff x="774000" y="1549325"/>
              <a:chExt cx="766200" cy="766200"/>
            </a:xfrm>
          </p:grpSpPr>
          <p:sp>
            <p:nvSpPr>
              <p:cNvPr id="536" name="Google Shape;536;p69"/>
              <p:cNvSpPr/>
              <p:nvPr/>
            </p:nvSpPr>
            <p:spPr>
              <a:xfrm>
                <a:off x="774000" y="1549325"/>
                <a:ext cx="766200" cy="383100"/>
              </a:xfrm>
              <a:prstGeom prst="rightArrow">
                <a:avLst>
                  <a:gd fmla="val 29614" name="adj1"/>
                  <a:gd fmla="val 77232" name="adj2"/>
                </a:avLst>
              </a:prstGeom>
              <a:solidFill>
                <a:srgbClr val="12297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7" name="Google Shape;537;p69"/>
              <p:cNvSpPr/>
              <p:nvPr/>
            </p:nvSpPr>
            <p:spPr>
              <a:xfrm rot="10800000">
                <a:off x="774000" y="1932425"/>
                <a:ext cx="766200" cy="383100"/>
              </a:xfrm>
              <a:prstGeom prst="rightArrow">
                <a:avLst>
                  <a:gd fmla="val 29614" name="adj1"/>
                  <a:gd fmla="val 77232" name="adj2"/>
                </a:avLst>
              </a:prstGeom>
              <a:solidFill>
                <a:srgbClr val="12297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pic>
        <p:nvPicPr>
          <p:cNvPr id="538" name="Google Shape;538;p69">
            <a:hlinkClick r:id="rId11"/>
          </p:cNvPr>
          <p:cNvPicPr preferRelativeResize="0"/>
          <p:nvPr/>
        </p:nvPicPr>
        <p:blipFill rotWithShape="1">
          <a:blip r:embed="rId12">
            <a:alphaModFix/>
          </a:blip>
          <a:srcRect b="0" l="0" r="8062" t="0"/>
          <a:stretch/>
        </p:blipFill>
        <p:spPr>
          <a:xfrm>
            <a:off x="260150" y="3220258"/>
            <a:ext cx="1449849" cy="848532"/>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42" name="Shape 542"/>
        <p:cNvGrpSpPr/>
        <p:nvPr/>
      </p:nvGrpSpPr>
      <p:grpSpPr>
        <a:xfrm>
          <a:off x="0" y="0"/>
          <a:ext cx="0" cy="0"/>
          <a:chOff x="0" y="0"/>
          <a:chExt cx="0" cy="0"/>
        </a:xfrm>
      </p:grpSpPr>
      <p:sp>
        <p:nvSpPr>
          <p:cNvPr id="543" name="Google Shape;543;p70"/>
          <p:cNvSpPr txBox="1"/>
          <p:nvPr>
            <p:ph idx="4294967295" type="body"/>
          </p:nvPr>
        </p:nvSpPr>
        <p:spPr>
          <a:xfrm>
            <a:off x="2196850" y="335900"/>
            <a:ext cx="6801600" cy="1798500"/>
          </a:xfrm>
          <a:prstGeom prst="rect">
            <a:avLst/>
          </a:prstGeom>
          <a:noFill/>
          <a:ln>
            <a:noFill/>
          </a:ln>
        </p:spPr>
        <p:txBody>
          <a:bodyPr anchorCtr="0" anchor="t" bIns="0" lIns="0" spcFirstLastPara="1" rIns="91425" wrap="square" tIns="45700">
            <a:noAutofit/>
          </a:bodyPr>
          <a:lstStyle/>
          <a:p>
            <a:pPr indent="0" lvl="0" marL="0" marR="0" rtl="0" algn="l">
              <a:lnSpc>
                <a:spcPct val="89230"/>
              </a:lnSpc>
              <a:spcBef>
                <a:spcPts val="1300"/>
              </a:spcBef>
              <a:spcAft>
                <a:spcPts val="0"/>
              </a:spcAft>
              <a:buClr>
                <a:schemeClr val="lt1"/>
              </a:buClr>
              <a:buSzPts val="1400"/>
              <a:buFont typeface="Arial"/>
              <a:buNone/>
            </a:pPr>
            <a:r>
              <a:rPr b="1" lang="en-GB" sz="6000">
                <a:solidFill>
                  <a:schemeClr val="lt1"/>
                </a:solidFill>
              </a:rPr>
              <a:t>Assessment</a:t>
            </a:r>
            <a:endParaRPr sz="60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43"/>
                                        </p:tgtEl>
                                        <p:attrNameLst>
                                          <p:attrName>style.visibility</p:attrName>
                                        </p:attrNameLst>
                                      </p:cBhvr>
                                      <p:to>
                                        <p:strVal val="visible"/>
                                      </p:to>
                                    </p:set>
                                    <p:animEffect filter="fade" transition="in">
                                      <p:cBhvr>
                                        <p:cTn dur="1000"/>
                                        <p:tgtEl>
                                          <p:spTgt spid="54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47" name="Shape 547"/>
        <p:cNvGrpSpPr/>
        <p:nvPr/>
      </p:nvGrpSpPr>
      <p:grpSpPr>
        <a:xfrm>
          <a:off x="0" y="0"/>
          <a:ext cx="0" cy="0"/>
          <a:chOff x="0" y="0"/>
          <a:chExt cx="0" cy="0"/>
        </a:xfrm>
      </p:grpSpPr>
      <p:pic>
        <p:nvPicPr>
          <p:cNvPr id="548" name="Google Shape;548;p71"/>
          <p:cNvPicPr preferRelativeResize="0"/>
          <p:nvPr/>
        </p:nvPicPr>
        <p:blipFill rotWithShape="1">
          <a:blip r:embed="rId4">
            <a:alphaModFix/>
          </a:blip>
          <a:srcRect b="19507" l="11979" r="30704" t="22505"/>
          <a:stretch/>
        </p:blipFill>
        <p:spPr>
          <a:xfrm>
            <a:off x="376100" y="2668050"/>
            <a:ext cx="965475" cy="390750"/>
          </a:xfrm>
          <a:prstGeom prst="rect">
            <a:avLst/>
          </a:prstGeom>
          <a:noFill/>
          <a:ln>
            <a:noFill/>
          </a:ln>
        </p:spPr>
      </p:pic>
      <p:pic>
        <p:nvPicPr>
          <p:cNvPr id="549" name="Google Shape;549;p71"/>
          <p:cNvPicPr preferRelativeResize="0"/>
          <p:nvPr/>
        </p:nvPicPr>
        <p:blipFill>
          <a:blip r:embed="rId5">
            <a:alphaModFix/>
          </a:blip>
          <a:stretch>
            <a:fillRect/>
          </a:stretch>
        </p:blipFill>
        <p:spPr>
          <a:xfrm>
            <a:off x="6791230" y="3157724"/>
            <a:ext cx="2108399" cy="843363"/>
          </a:xfrm>
          <a:prstGeom prst="rect">
            <a:avLst/>
          </a:prstGeom>
          <a:noFill/>
          <a:ln>
            <a:noFill/>
          </a:ln>
        </p:spPr>
      </p:pic>
      <p:pic>
        <p:nvPicPr>
          <p:cNvPr id="550" name="Google Shape;550;p71"/>
          <p:cNvPicPr preferRelativeResize="0"/>
          <p:nvPr/>
        </p:nvPicPr>
        <p:blipFill rotWithShape="1">
          <a:blip r:embed="rId6">
            <a:alphaModFix/>
          </a:blip>
          <a:srcRect b="14076" l="11981" r="28348" t="22943"/>
          <a:stretch/>
        </p:blipFill>
        <p:spPr>
          <a:xfrm>
            <a:off x="4446475" y="2687100"/>
            <a:ext cx="965475" cy="407650"/>
          </a:xfrm>
          <a:prstGeom prst="rect">
            <a:avLst/>
          </a:prstGeom>
          <a:noFill/>
          <a:ln>
            <a:noFill/>
          </a:ln>
        </p:spPr>
      </p:pic>
      <p:sp>
        <p:nvSpPr>
          <p:cNvPr id="551" name="Google Shape;551;p71"/>
          <p:cNvSpPr/>
          <p:nvPr/>
        </p:nvSpPr>
        <p:spPr>
          <a:xfrm>
            <a:off x="4356100" y="2626225"/>
            <a:ext cx="2108400" cy="2039700"/>
          </a:xfrm>
          <a:prstGeom prst="rect">
            <a:avLst/>
          </a:prstGeom>
          <a:noFill/>
          <a:ln cap="flat" cmpd="sng" w="28575">
            <a:solidFill>
              <a:srgbClr val="72ED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552" name="Google Shape;552;p71"/>
          <p:cNvPicPr preferRelativeResize="0"/>
          <p:nvPr/>
        </p:nvPicPr>
        <p:blipFill>
          <a:blip r:embed="rId7">
            <a:alphaModFix/>
          </a:blip>
          <a:stretch>
            <a:fillRect/>
          </a:stretch>
        </p:blipFill>
        <p:spPr>
          <a:xfrm>
            <a:off x="4837968" y="3147487"/>
            <a:ext cx="1229700" cy="1229675"/>
          </a:xfrm>
          <a:prstGeom prst="rect">
            <a:avLst/>
          </a:prstGeom>
          <a:noFill/>
          <a:ln>
            <a:noFill/>
          </a:ln>
        </p:spPr>
      </p:pic>
      <p:pic>
        <p:nvPicPr>
          <p:cNvPr id="553" name="Google Shape;553;p71"/>
          <p:cNvPicPr preferRelativeResize="0"/>
          <p:nvPr/>
        </p:nvPicPr>
        <p:blipFill>
          <a:blip r:embed="rId8">
            <a:alphaModFix/>
          </a:blip>
          <a:stretch>
            <a:fillRect/>
          </a:stretch>
        </p:blipFill>
        <p:spPr>
          <a:xfrm>
            <a:off x="2521475" y="3147471"/>
            <a:ext cx="1229700" cy="1229700"/>
          </a:xfrm>
          <a:prstGeom prst="rect">
            <a:avLst/>
          </a:prstGeom>
          <a:noFill/>
          <a:ln>
            <a:noFill/>
          </a:ln>
        </p:spPr>
      </p:pic>
      <p:sp>
        <p:nvSpPr>
          <p:cNvPr id="554" name="Google Shape;554;p71"/>
          <p:cNvSpPr/>
          <p:nvPr/>
        </p:nvSpPr>
        <p:spPr>
          <a:xfrm>
            <a:off x="285825" y="2626225"/>
            <a:ext cx="3762300" cy="2039700"/>
          </a:xfrm>
          <a:prstGeom prst="rect">
            <a:avLst/>
          </a:prstGeom>
          <a:noFill/>
          <a:ln cap="flat" cmpd="sng" w="28575">
            <a:solidFill>
              <a:srgbClr val="12297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5" name="Google Shape;555;p71"/>
          <p:cNvSpPr/>
          <p:nvPr/>
        </p:nvSpPr>
        <p:spPr>
          <a:xfrm>
            <a:off x="6772475" y="2626225"/>
            <a:ext cx="2108400" cy="2039700"/>
          </a:xfrm>
          <a:prstGeom prst="rect">
            <a:avLst/>
          </a:prstGeom>
          <a:noFill/>
          <a:ln cap="flat" cmpd="sng" w="28575">
            <a:solidFill>
              <a:srgbClr val="C7C9C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6" name="Google Shape;556;p71"/>
          <p:cNvSpPr txBox="1"/>
          <p:nvPr>
            <p:ph idx="4294967295" type="body"/>
          </p:nvPr>
        </p:nvSpPr>
        <p:spPr>
          <a:xfrm>
            <a:off x="5651775" y="322100"/>
            <a:ext cx="3396900" cy="1878000"/>
          </a:xfrm>
          <a:prstGeom prst="rect">
            <a:avLst/>
          </a:prstGeom>
          <a:noFill/>
          <a:ln>
            <a:noFill/>
          </a:ln>
        </p:spPr>
        <p:txBody>
          <a:bodyPr anchorCtr="0" anchor="t" bIns="0" lIns="0" spcFirstLastPara="1" rIns="91425" wrap="square" tIns="0">
            <a:noAutofit/>
          </a:bodyPr>
          <a:lstStyle/>
          <a:p>
            <a:pPr indent="0" lvl="0" marL="0" marR="0" rtl="0" algn="l">
              <a:lnSpc>
                <a:spcPct val="100000"/>
              </a:lnSpc>
              <a:spcBef>
                <a:spcPts val="380"/>
              </a:spcBef>
              <a:spcAft>
                <a:spcPts val="0"/>
              </a:spcAft>
              <a:buClr>
                <a:srgbClr val="010078"/>
              </a:buClr>
              <a:buSzPts val="1400"/>
              <a:buFont typeface="Arial"/>
              <a:buNone/>
            </a:pPr>
            <a:r>
              <a:rPr lang="en-GB" sz="1900">
                <a:solidFill>
                  <a:srgbClr val="010078"/>
                </a:solidFill>
                <a:latin typeface="Georgia"/>
                <a:ea typeface="Georgia"/>
                <a:cs typeface="Georgia"/>
                <a:sym typeface="Georgia"/>
              </a:rPr>
              <a:t>Assessment is continuous, formative, digital, inclusive </a:t>
            </a:r>
            <a:endParaRPr sz="1900">
              <a:solidFill>
                <a:srgbClr val="010078"/>
              </a:solidFill>
              <a:latin typeface="Georgia"/>
              <a:ea typeface="Georgia"/>
              <a:cs typeface="Georgia"/>
              <a:sym typeface="Georgia"/>
            </a:endParaRPr>
          </a:p>
          <a:p>
            <a:pPr indent="0" lvl="0" marL="0" marR="0" rtl="0" algn="l">
              <a:lnSpc>
                <a:spcPct val="100000"/>
              </a:lnSpc>
              <a:spcBef>
                <a:spcPts val="0"/>
              </a:spcBef>
              <a:spcAft>
                <a:spcPts val="0"/>
              </a:spcAft>
              <a:buClr>
                <a:srgbClr val="010078"/>
              </a:buClr>
              <a:buSzPts val="1400"/>
              <a:buFont typeface="Arial"/>
              <a:buNone/>
            </a:pPr>
            <a:r>
              <a:rPr lang="en-GB" sz="1900">
                <a:solidFill>
                  <a:srgbClr val="010078"/>
                </a:solidFill>
                <a:latin typeface="Georgia"/>
                <a:ea typeface="Georgia"/>
                <a:cs typeface="Georgia"/>
                <a:sym typeface="Georgia"/>
              </a:rPr>
              <a:t>and ethical, authentic </a:t>
            </a:r>
            <a:endParaRPr sz="1900">
              <a:solidFill>
                <a:srgbClr val="010078"/>
              </a:solidFill>
              <a:latin typeface="Georgia"/>
              <a:ea typeface="Georgia"/>
              <a:cs typeface="Georgia"/>
              <a:sym typeface="Georgia"/>
            </a:endParaRPr>
          </a:p>
          <a:p>
            <a:pPr indent="0" lvl="0" marL="0" marR="0" rtl="0" algn="l">
              <a:lnSpc>
                <a:spcPct val="100000"/>
              </a:lnSpc>
              <a:spcBef>
                <a:spcPts val="0"/>
              </a:spcBef>
              <a:spcAft>
                <a:spcPts val="0"/>
              </a:spcAft>
              <a:buClr>
                <a:srgbClr val="010078"/>
              </a:buClr>
              <a:buSzPts val="1400"/>
              <a:buFont typeface="Arial"/>
              <a:buNone/>
            </a:pPr>
            <a:r>
              <a:rPr lang="en-GB" sz="1900">
                <a:solidFill>
                  <a:srgbClr val="010078"/>
                </a:solidFill>
                <a:latin typeface="Georgia"/>
                <a:ea typeface="Georgia"/>
                <a:cs typeface="Georgia"/>
                <a:sym typeface="Georgia"/>
              </a:rPr>
              <a:t>and competency-based, </a:t>
            </a:r>
            <a:r>
              <a:rPr lang="en-GB" sz="1900">
                <a:solidFill>
                  <a:srgbClr val="010078"/>
                </a:solidFill>
                <a:latin typeface="Georgia"/>
                <a:ea typeface="Georgia"/>
                <a:cs typeface="Georgia"/>
                <a:sym typeface="Georgia"/>
              </a:rPr>
              <a:t>providing certification</a:t>
            </a:r>
            <a:r>
              <a:rPr lang="en-GB" sz="1900">
                <a:solidFill>
                  <a:srgbClr val="010078"/>
                </a:solidFill>
                <a:latin typeface="Georgia"/>
                <a:ea typeface="Georgia"/>
                <a:cs typeface="Georgia"/>
                <a:sym typeface="Georgia"/>
              </a:rPr>
              <a:t> and integrating IA. </a:t>
            </a:r>
            <a:endParaRPr/>
          </a:p>
        </p:txBody>
      </p:sp>
      <p:sp>
        <p:nvSpPr>
          <p:cNvPr id="557" name="Google Shape;557;p71"/>
          <p:cNvSpPr txBox="1"/>
          <p:nvPr>
            <p:ph idx="4294967295" type="body"/>
          </p:nvPr>
        </p:nvSpPr>
        <p:spPr>
          <a:xfrm>
            <a:off x="2162836" y="458207"/>
            <a:ext cx="3294300" cy="1126500"/>
          </a:xfrm>
          <a:prstGeom prst="rect">
            <a:avLst/>
          </a:prstGeom>
          <a:noFill/>
          <a:ln>
            <a:noFill/>
          </a:ln>
        </p:spPr>
        <p:txBody>
          <a:bodyPr anchorCtr="0" anchor="t" bIns="0" lIns="0" spcFirstLastPara="1" rIns="0" wrap="square" tIns="0">
            <a:noAutofit/>
          </a:bodyPr>
          <a:lstStyle/>
          <a:p>
            <a:pPr indent="0" lvl="0" marL="0" marR="0" rtl="0" algn="l">
              <a:lnSpc>
                <a:spcPct val="70666"/>
              </a:lnSpc>
              <a:spcBef>
                <a:spcPts val="0"/>
              </a:spcBef>
              <a:spcAft>
                <a:spcPts val="0"/>
              </a:spcAft>
              <a:buClr>
                <a:srgbClr val="010078"/>
              </a:buClr>
              <a:buSzPts val="1400"/>
              <a:buFont typeface="Arial"/>
              <a:buNone/>
            </a:pPr>
            <a:r>
              <a:rPr b="1" lang="en-GB" sz="3000">
                <a:solidFill>
                  <a:srgbClr val="010078"/>
                </a:solidFill>
              </a:rPr>
              <a:t>The competence assessment process</a:t>
            </a:r>
            <a:endParaRPr b="1" sz="3000">
              <a:solidFill>
                <a:srgbClr val="010078"/>
              </a:solidFill>
            </a:endParaRPr>
          </a:p>
          <a:p>
            <a:pPr indent="0" lvl="0" marL="0" marR="0" rtl="0" algn="l">
              <a:lnSpc>
                <a:spcPct val="70666"/>
              </a:lnSpc>
              <a:spcBef>
                <a:spcPts val="0"/>
              </a:spcBef>
              <a:spcAft>
                <a:spcPts val="0"/>
              </a:spcAft>
              <a:buClr>
                <a:srgbClr val="010078"/>
              </a:buClr>
              <a:buSzPts val="1400"/>
              <a:buFont typeface="Arial"/>
              <a:buNone/>
            </a:pPr>
            <a:r>
              <a:t/>
            </a:r>
            <a:endParaRPr/>
          </a:p>
        </p:txBody>
      </p:sp>
      <p:pic>
        <p:nvPicPr>
          <p:cNvPr id="558" name="Google Shape;558;p71"/>
          <p:cNvPicPr preferRelativeResize="0"/>
          <p:nvPr/>
        </p:nvPicPr>
        <p:blipFill rotWithShape="1">
          <a:blip r:embed="rId9">
            <a:alphaModFix/>
          </a:blip>
          <a:srcRect b="10" l="0" r="19093" t="0"/>
          <a:stretch/>
        </p:blipFill>
        <p:spPr>
          <a:xfrm>
            <a:off x="2119296" y="3525519"/>
            <a:ext cx="339900" cy="450475"/>
          </a:xfrm>
          <a:prstGeom prst="rect">
            <a:avLst/>
          </a:prstGeom>
          <a:noFill/>
          <a:ln>
            <a:noFill/>
          </a:ln>
        </p:spPr>
      </p:pic>
      <p:grpSp>
        <p:nvGrpSpPr>
          <p:cNvPr id="559" name="Google Shape;559;p71"/>
          <p:cNvGrpSpPr/>
          <p:nvPr/>
        </p:nvGrpSpPr>
        <p:grpSpPr>
          <a:xfrm>
            <a:off x="505413" y="3273437"/>
            <a:ext cx="1551600" cy="745250"/>
            <a:chOff x="-1981662" y="2199125"/>
            <a:chExt cx="1551600" cy="745250"/>
          </a:xfrm>
        </p:grpSpPr>
        <p:grpSp>
          <p:nvGrpSpPr>
            <p:cNvPr id="560" name="Google Shape;560;p71"/>
            <p:cNvGrpSpPr/>
            <p:nvPr/>
          </p:nvGrpSpPr>
          <p:grpSpPr>
            <a:xfrm>
              <a:off x="-1167762" y="2199125"/>
              <a:ext cx="737700" cy="745250"/>
              <a:chOff x="-1167762" y="2200100"/>
              <a:chExt cx="737700" cy="745250"/>
            </a:xfrm>
          </p:grpSpPr>
          <p:sp>
            <p:nvSpPr>
              <p:cNvPr id="561" name="Google Shape;561;p71"/>
              <p:cNvSpPr/>
              <p:nvPr/>
            </p:nvSpPr>
            <p:spPr>
              <a:xfrm>
                <a:off x="-1167762" y="2207650"/>
                <a:ext cx="737700" cy="7377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62" name="Google Shape;562;p71"/>
              <p:cNvPicPr preferRelativeResize="0"/>
              <p:nvPr/>
            </p:nvPicPr>
            <p:blipFill>
              <a:blip r:embed="rId10">
                <a:alphaModFix/>
              </a:blip>
              <a:stretch>
                <a:fillRect/>
              </a:stretch>
            </p:blipFill>
            <p:spPr>
              <a:xfrm>
                <a:off x="-1167750" y="2200100"/>
                <a:ext cx="737675" cy="737650"/>
              </a:xfrm>
              <a:prstGeom prst="rect">
                <a:avLst/>
              </a:prstGeom>
              <a:noFill/>
              <a:ln>
                <a:noFill/>
              </a:ln>
            </p:spPr>
          </p:pic>
        </p:grpSp>
        <p:grpSp>
          <p:nvGrpSpPr>
            <p:cNvPr id="563" name="Google Shape;563;p71"/>
            <p:cNvGrpSpPr/>
            <p:nvPr/>
          </p:nvGrpSpPr>
          <p:grpSpPr>
            <a:xfrm>
              <a:off x="-1574712" y="2199125"/>
              <a:ext cx="737700" cy="745250"/>
              <a:chOff x="-1167762" y="2200100"/>
              <a:chExt cx="737700" cy="745250"/>
            </a:xfrm>
          </p:grpSpPr>
          <p:sp>
            <p:nvSpPr>
              <p:cNvPr id="564" name="Google Shape;564;p71"/>
              <p:cNvSpPr/>
              <p:nvPr/>
            </p:nvSpPr>
            <p:spPr>
              <a:xfrm>
                <a:off x="-1167762" y="2207650"/>
                <a:ext cx="737700" cy="7377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65" name="Google Shape;565;p71"/>
              <p:cNvPicPr preferRelativeResize="0"/>
              <p:nvPr/>
            </p:nvPicPr>
            <p:blipFill>
              <a:blip r:embed="rId10">
                <a:alphaModFix/>
              </a:blip>
              <a:stretch>
                <a:fillRect/>
              </a:stretch>
            </p:blipFill>
            <p:spPr>
              <a:xfrm>
                <a:off x="-1167750" y="2200100"/>
                <a:ext cx="737675" cy="737650"/>
              </a:xfrm>
              <a:prstGeom prst="rect">
                <a:avLst/>
              </a:prstGeom>
              <a:noFill/>
              <a:ln>
                <a:noFill/>
              </a:ln>
            </p:spPr>
          </p:pic>
        </p:grpSp>
        <p:grpSp>
          <p:nvGrpSpPr>
            <p:cNvPr id="566" name="Google Shape;566;p71"/>
            <p:cNvGrpSpPr/>
            <p:nvPr/>
          </p:nvGrpSpPr>
          <p:grpSpPr>
            <a:xfrm>
              <a:off x="-1981662" y="2199125"/>
              <a:ext cx="737700" cy="745250"/>
              <a:chOff x="-1167762" y="2200100"/>
              <a:chExt cx="737700" cy="745250"/>
            </a:xfrm>
          </p:grpSpPr>
          <p:sp>
            <p:nvSpPr>
              <p:cNvPr id="567" name="Google Shape;567;p71"/>
              <p:cNvSpPr/>
              <p:nvPr/>
            </p:nvSpPr>
            <p:spPr>
              <a:xfrm>
                <a:off x="-1167762" y="2207650"/>
                <a:ext cx="737700" cy="7377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68" name="Google Shape;568;p71"/>
              <p:cNvPicPr preferRelativeResize="0"/>
              <p:nvPr/>
            </p:nvPicPr>
            <p:blipFill>
              <a:blip r:embed="rId10">
                <a:alphaModFix/>
              </a:blip>
              <a:stretch>
                <a:fillRect/>
              </a:stretch>
            </p:blipFill>
            <p:spPr>
              <a:xfrm>
                <a:off x="-1167750" y="2200100"/>
                <a:ext cx="737675" cy="737650"/>
              </a:xfrm>
              <a:prstGeom prst="rect">
                <a:avLst/>
              </a:prstGeom>
              <a:noFill/>
              <a:ln>
                <a:noFill/>
              </a:ln>
            </p:spPr>
          </p:pic>
        </p:grpSp>
      </p:grpSp>
      <p:pic>
        <p:nvPicPr>
          <p:cNvPr id="569" name="Google Shape;569;p71"/>
          <p:cNvPicPr preferRelativeResize="0"/>
          <p:nvPr/>
        </p:nvPicPr>
        <p:blipFill>
          <a:blip r:embed="rId11">
            <a:alphaModFix/>
          </a:blip>
          <a:stretch>
            <a:fillRect/>
          </a:stretch>
        </p:blipFill>
        <p:spPr>
          <a:xfrm>
            <a:off x="3251708" y="2848824"/>
            <a:ext cx="632475" cy="632475"/>
          </a:xfrm>
          <a:prstGeom prst="rect">
            <a:avLst/>
          </a:prstGeom>
          <a:noFill/>
          <a:ln>
            <a:noFill/>
          </a:ln>
        </p:spPr>
      </p:pic>
      <p:pic>
        <p:nvPicPr>
          <p:cNvPr id="570" name="Google Shape;570;p71"/>
          <p:cNvPicPr preferRelativeResize="0"/>
          <p:nvPr/>
        </p:nvPicPr>
        <p:blipFill rotWithShape="1">
          <a:blip r:embed="rId12">
            <a:alphaModFix/>
          </a:blip>
          <a:srcRect b="42007" l="10098" r="26626" t="31949"/>
          <a:stretch/>
        </p:blipFill>
        <p:spPr>
          <a:xfrm>
            <a:off x="598010" y="4402972"/>
            <a:ext cx="1366426" cy="224975"/>
          </a:xfrm>
          <a:prstGeom prst="rect">
            <a:avLst/>
          </a:prstGeom>
          <a:noFill/>
          <a:ln>
            <a:noFill/>
          </a:ln>
        </p:spPr>
      </p:pic>
      <p:grpSp>
        <p:nvGrpSpPr>
          <p:cNvPr id="571" name="Google Shape;571;p71"/>
          <p:cNvGrpSpPr/>
          <p:nvPr/>
        </p:nvGrpSpPr>
        <p:grpSpPr>
          <a:xfrm>
            <a:off x="538244" y="4064683"/>
            <a:ext cx="1501200" cy="339867"/>
            <a:chOff x="538244" y="4064683"/>
            <a:chExt cx="1501200" cy="339867"/>
          </a:xfrm>
        </p:grpSpPr>
        <p:cxnSp>
          <p:nvCxnSpPr>
            <p:cNvPr id="572" name="Google Shape;572;p71"/>
            <p:cNvCxnSpPr/>
            <p:nvPr/>
          </p:nvCxnSpPr>
          <p:spPr>
            <a:xfrm>
              <a:off x="538244" y="4287982"/>
              <a:ext cx="1501200" cy="0"/>
            </a:xfrm>
            <a:prstGeom prst="straightConnector1">
              <a:avLst/>
            </a:prstGeom>
            <a:noFill/>
            <a:ln cap="flat" cmpd="sng" w="19050">
              <a:solidFill>
                <a:srgbClr val="21D9FA"/>
              </a:solidFill>
              <a:prstDash val="dot"/>
              <a:round/>
              <a:headEnd len="sm" w="sm" type="none"/>
              <a:tailEnd len="sm" w="sm" type="none"/>
            </a:ln>
          </p:spPr>
        </p:cxnSp>
        <p:grpSp>
          <p:nvGrpSpPr>
            <p:cNvPr id="573" name="Google Shape;573;p71"/>
            <p:cNvGrpSpPr/>
            <p:nvPr/>
          </p:nvGrpSpPr>
          <p:grpSpPr>
            <a:xfrm>
              <a:off x="1118911" y="4064683"/>
              <a:ext cx="339867" cy="339867"/>
              <a:chOff x="4024549" y="3805608"/>
              <a:chExt cx="724200" cy="724200"/>
            </a:xfrm>
          </p:grpSpPr>
          <p:sp>
            <p:nvSpPr>
              <p:cNvPr id="574" name="Google Shape;574;p71"/>
              <p:cNvSpPr/>
              <p:nvPr/>
            </p:nvSpPr>
            <p:spPr>
              <a:xfrm>
                <a:off x="4024549" y="3805608"/>
                <a:ext cx="724200" cy="724200"/>
              </a:xfrm>
              <a:prstGeom prst="ellipse">
                <a:avLst/>
              </a:prstGeom>
              <a:solidFill>
                <a:srgbClr val="73ED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Imagen que contiene objeto  Descripción generada automáticamente" id="575" name="Google Shape;575;p71"/>
              <p:cNvPicPr preferRelativeResize="0"/>
              <p:nvPr/>
            </p:nvPicPr>
            <p:blipFill rotWithShape="1">
              <a:blip r:embed="rId13">
                <a:alphaModFix/>
              </a:blip>
              <a:srcRect b="0" l="0" r="0" t="0"/>
              <a:stretch/>
            </p:blipFill>
            <p:spPr>
              <a:xfrm>
                <a:off x="4134004" y="3922496"/>
                <a:ext cx="505290" cy="490424"/>
              </a:xfrm>
              <a:prstGeom prst="rect">
                <a:avLst/>
              </a:prstGeom>
              <a:noFill/>
              <a:ln>
                <a:noFill/>
              </a:ln>
            </p:spPr>
          </p:pic>
        </p:grpSp>
      </p:grpSp>
      <p:pic>
        <p:nvPicPr>
          <p:cNvPr id="576" name="Google Shape;576;p71"/>
          <p:cNvPicPr preferRelativeResize="0"/>
          <p:nvPr/>
        </p:nvPicPr>
        <p:blipFill>
          <a:blip r:embed="rId14">
            <a:alphaModFix/>
          </a:blip>
          <a:stretch>
            <a:fillRect/>
          </a:stretch>
        </p:blipFill>
        <p:spPr>
          <a:xfrm>
            <a:off x="5651775" y="2893063"/>
            <a:ext cx="632475" cy="632475"/>
          </a:xfrm>
          <a:prstGeom prst="rect">
            <a:avLst/>
          </a:prstGeom>
          <a:noFill/>
          <a:ln>
            <a:noFill/>
          </a:ln>
        </p:spPr>
      </p:pic>
      <p:pic>
        <p:nvPicPr>
          <p:cNvPr id="577" name="Google Shape;577;p71" title="uoc_blau_boto_enllac_extern.png">
            <a:hlinkClick r:id="rId15"/>
          </p:cNvPr>
          <p:cNvPicPr preferRelativeResize="0"/>
          <p:nvPr/>
        </p:nvPicPr>
        <p:blipFill>
          <a:blip r:embed="rId16">
            <a:alphaModFix/>
          </a:blip>
          <a:stretch>
            <a:fillRect/>
          </a:stretch>
        </p:blipFill>
        <p:spPr>
          <a:xfrm>
            <a:off x="7256731" y="1862882"/>
            <a:ext cx="144375" cy="1443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81" name="Shape 581"/>
        <p:cNvGrpSpPr/>
        <p:nvPr/>
      </p:nvGrpSpPr>
      <p:grpSpPr>
        <a:xfrm>
          <a:off x="0" y="0"/>
          <a:ext cx="0" cy="0"/>
          <a:chOff x="0" y="0"/>
          <a:chExt cx="0" cy="0"/>
        </a:xfrm>
      </p:grpSpPr>
      <p:pic>
        <p:nvPicPr>
          <p:cNvPr id="582" name="Google Shape;582;p72"/>
          <p:cNvPicPr preferRelativeResize="0"/>
          <p:nvPr/>
        </p:nvPicPr>
        <p:blipFill>
          <a:blip r:embed="rId4">
            <a:alphaModFix/>
          </a:blip>
          <a:stretch>
            <a:fillRect/>
          </a:stretch>
        </p:blipFill>
        <p:spPr>
          <a:xfrm>
            <a:off x="8304875" y="4199996"/>
            <a:ext cx="608625" cy="608625"/>
          </a:xfrm>
          <a:prstGeom prst="rect">
            <a:avLst/>
          </a:prstGeom>
          <a:noFill/>
          <a:ln>
            <a:noFill/>
          </a:ln>
        </p:spPr>
      </p:pic>
      <p:cxnSp>
        <p:nvCxnSpPr>
          <p:cNvPr id="583" name="Google Shape;583;p72"/>
          <p:cNvCxnSpPr/>
          <p:nvPr/>
        </p:nvCxnSpPr>
        <p:spPr>
          <a:xfrm>
            <a:off x="4800610" y="4524100"/>
            <a:ext cx="3521700" cy="0"/>
          </a:xfrm>
          <a:prstGeom prst="straightConnector1">
            <a:avLst/>
          </a:prstGeom>
          <a:noFill/>
          <a:ln cap="flat" cmpd="sng" w="38100">
            <a:solidFill>
              <a:srgbClr val="12297F"/>
            </a:solidFill>
            <a:prstDash val="solid"/>
            <a:round/>
            <a:headEnd len="sm" w="sm" type="none"/>
            <a:tailEnd len="sm" w="sm" type="none"/>
          </a:ln>
        </p:spPr>
      </p:cxnSp>
      <p:grpSp>
        <p:nvGrpSpPr>
          <p:cNvPr id="584" name="Google Shape;584;p72"/>
          <p:cNvGrpSpPr/>
          <p:nvPr/>
        </p:nvGrpSpPr>
        <p:grpSpPr>
          <a:xfrm>
            <a:off x="7352961" y="4155364"/>
            <a:ext cx="608602" cy="614831"/>
            <a:chOff x="-1167762" y="2200100"/>
            <a:chExt cx="737700" cy="745250"/>
          </a:xfrm>
        </p:grpSpPr>
        <p:sp>
          <p:nvSpPr>
            <p:cNvPr id="585" name="Google Shape;585;p72"/>
            <p:cNvSpPr/>
            <p:nvPr/>
          </p:nvSpPr>
          <p:spPr>
            <a:xfrm>
              <a:off x="-1167762" y="2207650"/>
              <a:ext cx="737700" cy="7377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86" name="Google Shape;586;p72"/>
            <p:cNvPicPr preferRelativeResize="0"/>
            <p:nvPr/>
          </p:nvPicPr>
          <p:blipFill>
            <a:blip r:embed="rId5">
              <a:alphaModFix/>
            </a:blip>
            <a:stretch>
              <a:fillRect/>
            </a:stretch>
          </p:blipFill>
          <p:spPr>
            <a:xfrm>
              <a:off x="-1167750" y="2200100"/>
              <a:ext cx="737675" cy="737650"/>
            </a:xfrm>
            <a:prstGeom prst="rect">
              <a:avLst/>
            </a:prstGeom>
            <a:noFill/>
            <a:ln>
              <a:noFill/>
            </a:ln>
          </p:spPr>
        </p:pic>
      </p:grpSp>
      <p:grpSp>
        <p:nvGrpSpPr>
          <p:cNvPr id="587" name="Google Shape;587;p72"/>
          <p:cNvGrpSpPr/>
          <p:nvPr/>
        </p:nvGrpSpPr>
        <p:grpSpPr>
          <a:xfrm>
            <a:off x="6401036" y="4155364"/>
            <a:ext cx="608603" cy="614831"/>
            <a:chOff x="-1167762" y="2200100"/>
            <a:chExt cx="737700" cy="745250"/>
          </a:xfrm>
        </p:grpSpPr>
        <p:sp>
          <p:nvSpPr>
            <p:cNvPr id="588" name="Google Shape;588;p72"/>
            <p:cNvSpPr/>
            <p:nvPr/>
          </p:nvSpPr>
          <p:spPr>
            <a:xfrm>
              <a:off x="-1167762" y="2207650"/>
              <a:ext cx="737700" cy="7377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89" name="Google Shape;589;p72"/>
            <p:cNvPicPr preferRelativeResize="0"/>
            <p:nvPr/>
          </p:nvPicPr>
          <p:blipFill>
            <a:blip r:embed="rId5">
              <a:alphaModFix/>
            </a:blip>
            <a:stretch>
              <a:fillRect/>
            </a:stretch>
          </p:blipFill>
          <p:spPr>
            <a:xfrm>
              <a:off x="-1167750" y="2200100"/>
              <a:ext cx="737675" cy="737650"/>
            </a:xfrm>
            <a:prstGeom prst="rect">
              <a:avLst/>
            </a:prstGeom>
            <a:noFill/>
            <a:ln>
              <a:noFill/>
            </a:ln>
          </p:spPr>
        </p:pic>
      </p:grpSp>
      <p:grpSp>
        <p:nvGrpSpPr>
          <p:cNvPr id="590" name="Google Shape;590;p72"/>
          <p:cNvGrpSpPr/>
          <p:nvPr/>
        </p:nvGrpSpPr>
        <p:grpSpPr>
          <a:xfrm>
            <a:off x="5486048" y="4155364"/>
            <a:ext cx="608603" cy="614831"/>
            <a:chOff x="-1167762" y="2200100"/>
            <a:chExt cx="737700" cy="745250"/>
          </a:xfrm>
        </p:grpSpPr>
        <p:sp>
          <p:nvSpPr>
            <p:cNvPr id="591" name="Google Shape;591;p72"/>
            <p:cNvSpPr/>
            <p:nvPr/>
          </p:nvSpPr>
          <p:spPr>
            <a:xfrm>
              <a:off x="-1167762" y="2207650"/>
              <a:ext cx="737700" cy="7377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92" name="Google Shape;592;p72"/>
            <p:cNvPicPr preferRelativeResize="0"/>
            <p:nvPr/>
          </p:nvPicPr>
          <p:blipFill>
            <a:blip r:embed="rId5">
              <a:alphaModFix/>
            </a:blip>
            <a:stretch>
              <a:fillRect/>
            </a:stretch>
          </p:blipFill>
          <p:spPr>
            <a:xfrm>
              <a:off x="-1167750" y="2200100"/>
              <a:ext cx="737675" cy="737650"/>
            </a:xfrm>
            <a:prstGeom prst="rect">
              <a:avLst/>
            </a:prstGeom>
            <a:noFill/>
            <a:ln>
              <a:noFill/>
            </a:ln>
          </p:spPr>
        </p:pic>
      </p:grpSp>
      <p:cxnSp>
        <p:nvCxnSpPr>
          <p:cNvPr id="593" name="Google Shape;593;p72"/>
          <p:cNvCxnSpPr/>
          <p:nvPr/>
        </p:nvCxnSpPr>
        <p:spPr>
          <a:xfrm>
            <a:off x="2208660" y="3091140"/>
            <a:ext cx="147600" cy="134100"/>
          </a:xfrm>
          <a:prstGeom prst="straightConnector1">
            <a:avLst/>
          </a:prstGeom>
          <a:noFill/>
          <a:ln cap="flat" cmpd="sng" w="19050">
            <a:solidFill>
              <a:srgbClr val="12297F"/>
            </a:solidFill>
            <a:prstDash val="solid"/>
            <a:round/>
            <a:headEnd len="sm" w="sm" type="none"/>
            <a:tailEnd len="sm" w="sm" type="none"/>
          </a:ln>
        </p:spPr>
      </p:cxnSp>
      <p:cxnSp>
        <p:nvCxnSpPr>
          <p:cNvPr id="594" name="Google Shape;594;p72"/>
          <p:cNvCxnSpPr/>
          <p:nvPr/>
        </p:nvCxnSpPr>
        <p:spPr>
          <a:xfrm>
            <a:off x="2095091" y="3367209"/>
            <a:ext cx="212400" cy="0"/>
          </a:xfrm>
          <a:prstGeom prst="straightConnector1">
            <a:avLst/>
          </a:prstGeom>
          <a:noFill/>
          <a:ln cap="flat" cmpd="sng" w="19050">
            <a:solidFill>
              <a:srgbClr val="12297F"/>
            </a:solidFill>
            <a:prstDash val="solid"/>
            <a:round/>
            <a:headEnd len="sm" w="sm" type="none"/>
            <a:tailEnd len="sm" w="sm" type="none"/>
          </a:ln>
        </p:spPr>
      </p:cxnSp>
      <p:cxnSp>
        <p:nvCxnSpPr>
          <p:cNvPr id="595" name="Google Shape;595;p72"/>
          <p:cNvCxnSpPr/>
          <p:nvPr/>
        </p:nvCxnSpPr>
        <p:spPr>
          <a:xfrm flipH="1">
            <a:off x="2208634" y="3558638"/>
            <a:ext cx="193200" cy="104700"/>
          </a:xfrm>
          <a:prstGeom prst="straightConnector1">
            <a:avLst/>
          </a:prstGeom>
          <a:noFill/>
          <a:ln cap="flat" cmpd="sng" w="19050">
            <a:solidFill>
              <a:srgbClr val="12297F"/>
            </a:solidFill>
            <a:prstDash val="solid"/>
            <a:round/>
            <a:headEnd len="sm" w="sm" type="none"/>
            <a:tailEnd len="sm" w="sm" type="none"/>
          </a:ln>
        </p:spPr>
      </p:cxnSp>
      <p:sp>
        <p:nvSpPr>
          <p:cNvPr id="596" name="Google Shape;596;p72"/>
          <p:cNvSpPr/>
          <p:nvPr/>
        </p:nvSpPr>
        <p:spPr>
          <a:xfrm>
            <a:off x="2478536" y="2141477"/>
            <a:ext cx="3181200" cy="2568000"/>
          </a:xfrm>
          <a:prstGeom prst="ellipse">
            <a:avLst/>
          </a:prstGeom>
          <a:solidFill>
            <a:srgbClr val="DCFBFF"/>
          </a:solidFill>
          <a:ln cap="flat" cmpd="sng" w="38100">
            <a:solidFill>
              <a:srgbClr val="73ED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7" name="Google Shape;597;p72"/>
          <p:cNvSpPr/>
          <p:nvPr/>
        </p:nvSpPr>
        <p:spPr>
          <a:xfrm>
            <a:off x="3393555" y="2264431"/>
            <a:ext cx="2266500" cy="2324400"/>
          </a:xfrm>
          <a:prstGeom prst="ellipse">
            <a:avLst/>
          </a:prstGeom>
          <a:solidFill>
            <a:srgbClr val="F4FEFF">
              <a:alpha val="66666"/>
            </a:srgbClr>
          </a:solidFill>
          <a:ln cap="flat" cmpd="sng" w="38100">
            <a:solidFill>
              <a:srgbClr val="72ED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8" name="Google Shape;598;p72"/>
          <p:cNvSpPr txBox="1"/>
          <p:nvPr>
            <p:ph idx="4294967295" type="body"/>
          </p:nvPr>
        </p:nvSpPr>
        <p:spPr>
          <a:xfrm>
            <a:off x="5641825" y="392825"/>
            <a:ext cx="3271800" cy="1202700"/>
          </a:xfrm>
          <a:prstGeom prst="rect">
            <a:avLst/>
          </a:prstGeom>
          <a:noFill/>
          <a:ln>
            <a:noFill/>
          </a:ln>
        </p:spPr>
        <p:txBody>
          <a:bodyPr anchorCtr="0" anchor="t" bIns="0" lIns="0" spcFirstLastPara="1" rIns="91425" wrap="square" tIns="0">
            <a:noAutofit/>
          </a:bodyPr>
          <a:lstStyle/>
          <a:p>
            <a:pPr indent="0" lvl="0" marL="0" marR="0" rtl="0" algn="l">
              <a:lnSpc>
                <a:spcPct val="100000"/>
              </a:lnSpc>
              <a:spcBef>
                <a:spcPts val="0"/>
              </a:spcBef>
              <a:spcAft>
                <a:spcPts val="0"/>
              </a:spcAft>
              <a:buClr>
                <a:srgbClr val="010078"/>
              </a:buClr>
              <a:buSzPts val="1400"/>
              <a:buFont typeface="Arial"/>
              <a:buNone/>
            </a:pPr>
            <a:r>
              <a:rPr lang="en-GB" sz="1900">
                <a:solidFill>
                  <a:srgbClr val="010078"/>
                </a:solidFill>
                <a:latin typeface="Georgia"/>
                <a:ea typeface="Georgia"/>
                <a:cs typeface="Georgia"/>
                <a:sym typeface="Georgia"/>
              </a:rPr>
              <a:t>Dialogue between students </a:t>
            </a:r>
            <a:endParaRPr sz="1900">
              <a:solidFill>
                <a:srgbClr val="010078"/>
              </a:solidFill>
              <a:latin typeface="Georgia"/>
              <a:ea typeface="Georgia"/>
              <a:cs typeface="Georgia"/>
              <a:sym typeface="Georgia"/>
            </a:endParaRPr>
          </a:p>
          <a:p>
            <a:pPr indent="0" lvl="0" marL="0" marR="0" rtl="0" algn="l">
              <a:lnSpc>
                <a:spcPct val="100000"/>
              </a:lnSpc>
              <a:spcBef>
                <a:spcPts val="0"/>
              </a:spcBef>
              <a:spcAft>
                <a:spcPts val="0"/>
              </a:spcAft>
              <a:buClr>
                <a:srgbClr val="010078"/>
              </a:buClr>
              <a:buSzPts val="1400"/>
              <a:buFont typeface="Arial"/>
              <a:buNone/>
            </a:pPr>
            <a:r>
              <a:rPr lang="en-GB" sz="1900">
                <a:solidFill>
                  <a:srgbClr val="010078"/>
                </a:solidFill>
                <a:latin typeface="Georgia"/>
                <a:ea typeface="Georgia"/>
                <a:cs typeface="Georgia"/>
                <a:sym typeface="Georgia"/>
              </a:rPr>
              <a:t>and teachers on goals and competencies to enhance learning. </a:t>
            </a:r>
            <a:endParaRPr/>
          </a:p>
        </p:txBody>
      </p:sp>
      <p:sp>
        <p:nvSpPr>
          <p:cNvPr id="599" name="Google Shape;599;p72"/>
          <p:cNvSpPr txBox="1"/>
          <p:nvPr>
            <p:ph idx="4294967295" type="body"/>
          </p:nvPr>
        </p:nvSpPr>
        <p:spPr>
          <a:xfrm>
            <a:off x="2180430" y="308226"/>
            <a:ext cx="3461400" cy="1256613"/>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10078"/>
              </a:buClr>
              <a:buSzPts val="1400"/>
              <a:buFont typeface="Arial"/>
              <a:buNone/>
            </a:pPr>
            <a:r>
              <a:rPr b="1" lang="en-GB" sz="3000">
                <a:solidFill>
                  <a:srgbClr val="010078"/>
                </a:solidFill>
              </a:rPr>
              <a:t>Formative</a:t>
            </a:r>
            <a:endParaRPr/>
          </a:p>
          <a:p>
            <a:pPr indent="0" lvl="0" marL="0" marR="0" rtl="0" algn="l">
              <a:lnSpc>
                <a:spcPct val="100000"/>
              </a:lnSpc>
              <a:spcBef>
                <a:spcPts val="0"/>
              </a:spcBef>
              <a:spcAft>
                <a:spcPts val="0"/>
              </a:spcAft>
              <a:buClr>
                <a:srgbClr val="010078"/>
              </a:buClr>
              <a:buSzPts val="1400"/>
              <a:buFont typeface="Arial"/>
              <a:buNone/>
            </a:pPr>
            <a:r>
              <a:rPr b="1" lang="en-GB" sz="3000">
                <a:solidFill>
                  <a:srgbClr val="010078"/>
                </a:solidFill>
              </a:rPr>
              <a:t>feedback</a:t>
            </a:r>
            <a:endParaRPr/>
          </a:p>
          <a:p>
            <a:pPr indent="0" lvl="0" marL="0" marR="0" rtl="0" algn="l">
              <a:lnSpc>
                <a:spcPct val="100000"/>
              </a:lnSpc>
              <a:spcBef>
                <a:spcPts val="0"/>
              </a:spcBef>
              <a:spcAft>
                <a:spcPts val="0"/>
              </a:spcAft>
              <a:buClr>
                <a:srgbClr val="010078"/>
              </a:buClr>
              <a:buSzPts val="1400"/>
              <a:buFont typeface="Arial"/>
              <a:buNone/>
            </a:pPr>
            <a:r>
              <a:rPr b="1" lang="en-GB" sz="3000">
                <a:solidFill>
                  <a:srgbClr val="010078"/>
                </a:solidFill>
              </a:rPr>
              <a:t>at the UOC </a:t>
            </a:r>
            <a:endParaRPr b="1" sz="3000">
              <a:solidFill>
                <a:srgbClr val="010078"/>
              </a:solidFill>
            </a:endParaRPr>
          </a:p>
          <a:p>
            <a:pPr indent="0" lvl="0" marL="0" marR="0" rtl="0" algn="l">
              <a:lnSpc>
                <a:spcPct val="70666"/>
              </a:lnSpc>
              <a:spcBef>
                <a:spcPts val="1000"/>
              </a:spcBef>
              <a:spcAft>
                <a:spcPts val="0"/>
              </a:spcAft>
              <a:buClr>
                <a:srgbClr val="010078"/>
              </a:buClr>
              <a:buSzPts val="1400"/>
              <a:buFont typeface="Arial"/>
              <a:buNone/>
            </a:pPr>
            <a:r>
              <a:t/>
            </a:r>
            <a:endParaRPr/>
          </a:p>
        </p:txBody>
      </p:sp>
      <p:pic>
        <p:nvPicPr>
          <p:cNvPr id="600" name="Google Shape;600;p72"/>
          <p:cNvPicPr preferRelativeResize="0"/>
          <p:nvPr/>
        </p:nvPicPr>
        <p:blipFill rotWithShape="1">
          <a:blip r:embed="rId6">
            <a:alphaModFix/>
          </a:blip>
          <a:srcRect b="0" l="0" r="0" t="0"/>
          <a:stretch/>
        </p:blipFill>
        <p:spPr>
          <a:xfrm>
            <a:off x="1915417" y="3553008"/>
            <a:ext cx="262504" cy="230006"/>
          </a:xfrm>
          <a:prstGeom prst="rect">
            <a:avLst/>
          </a:prstGeom>
          <a:noFill/>
          <a:ln>
            <a:noFill/>
          </a:ln>
        </p:spPr>
      </p:pic>
      <p:pic>
        <p:nvPicPr>
          <p:cNvPr id="601" name="Google Shape;601;p72"/>
          <p:cNvPicPr preferRelativeResize="0"/>
          <p:nvPr/>
        </p:nvPicPr>
        <p:blipFill rotWithShape="1">
          <a:blip r:embed="rId7">
            <a:alphaModFix/>
          </a:blip>
          <a:srcRect b="0" l="0" r="0" t="0"/>
          <a:stretch/>
        </p:blipFill>
        <p:spPr>
          <a:xfrm>
            <a:off x="1847556" y="3249506"/>
            <a:ext cx="210276" cy="230006"/>
          </a:xfrm>
          <a:prstGeom prst="rect">
            <a:avLst/>
          </a:prstGeom>
          <a:noFill/>
          <a:ln>
            <a:noFill/>
          </a:ln>
        </p:spPr>
      </p:pic>
      <p:pic>
        <p:nvPicPr>
          <p:cNvPr id="602" name="Google Shape;602;p72"/>
          <p:cNvPicPr preferRelativeResize="0"/>
          <p:nvPr/>
        </p:nvPicPr>
        <p:blipFill rotWithShape="1">
          <a:blip r:embed="rId8">
            <a:alphaModFix/>
          </a:blip>
          <a:srcRect b="0" l="0" r="0" t="0"/>
          <a:stretch/>
        </p:blipFill>
        <p:spPr>
          <a:xfrm>
            <a:off x="1962233" y="2984873"/>
            <a:ext cx="210267" cy="193437"/>
          </a:xfrm>
          <a:prstGeom prst="rect">
            <a:avLst/>
          </a:prstGeom>
          <a:noFill/>
          <a:ln>
            <a:noFill/>
          </a:ln>
        </p:spPr>
      </p:pic>
      <p:sp>
        <p:nvSpPr>
          <p:cNvPr id="603" name="Google Shape;603;p72"/>
          <p:cNvSpPr/>
          <p:nvPr/>
        </p:nvSpPr>
        <p:spPr>
          <a:xfrm>
            <a:off x="4217036" y="2881715"/>
            <a:ext cx="1405800" cy="1440900"/>
          </a:xfrm>
          <a:prstGeom prst="ellipse">
            <a:avLst/>
          </a:prstGeom>
          <a:solidFill>
            <a:srgbClr val="FDFFFF">
              <a:alpha val="66666"/>
            </a:srgbClr>
          </a:solidFill>
          <a:ln cap="flat" cmpd="sng" w="38100">
            <a:solidFill>
              <a:srgbClr val="72ED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604" name="Google Shape;604;p72"/>
          <p:cNvPicPr preferRelativeResize="0"/>
          <p:nvPr/>
        </p:nvPicPr>
        <p:blipFill rotWithShape="1">
          <a:blip r:embed="rId9">
            <a:alphaModFix/>
          </a:blip>
          <a:srcRect b="0" l="0" r="0" t="0"/>
          <a:stretch/>
        </p:blipFill>
        <p:spPr>
          <a:xfrm rot="-9723272">
            <a:off x="5460835" y="3723599"/>
            <a:ext cx="261213" cy="172905"/>
          </a:xfrm>
          <a:prstGeom prst="rect">
            <a:avLst/>
          </a:prstGeom>
          <a:noFill/>
          <a:ln>
            <a:noFill/>
          </a:ln>
        </p:spPr>
      </p:pic>
      <p:pic>
        <p:nvPicPr>
          <p:cNvPr id="605" name="Google Shape;605;p72"/>
          <p:cNvPicPr preferRelativeResize="0"/>
          <p:nvPr/>
        </p:nvPicPr>
        <p:blipFill rotWithShape="1">
          <a:blip r:embed="rId9">
            <a:alphaModFix/>
          </a:blip>
          <a:srcRect b="0" l="0" r="0" t="0"/>
          <a:stretch/>
        </p:blipFill>
        <p:spPr>
          <a:xfrm rot="3152802">
            <a:off x="2735131" y="2505566"/>
            <a:ext cx="261213" cy="172904"/>
          </a:xfrm>
          <a:prstGeom prst="rect">
            <a:avLst/>
          </a:prstGeom>
          <a:noFill/>
          <a:ln>
            <a:noFill/>
          </a:ln>
        </p:spPr>
      </p:pic>
      <p:pic>
        <p:nvPicPr>
          <p:cNvPr id="606" name="Google Shape;606;p72"/>
          <p:cNvPicPr preferRelativeResize="0"/>
          <p:nvPr/>
        </p:nvPicPr>
        <p:blipFill rotWithShape="1">
          <a:blip r:embed="rId9">
            <a:alphaModFix/>
          </a:blip>
          <a:srcRect b="0" l="0" r="0" t="0"/>
          <a:stretch/>
        </p:blipFill>
        <p:spPr>
          <a:xfrm rot="3336213">
            <a:off x="3713166" y="2415099"/>
            <a:ext cx="261214" cy="172903"/>
          </a:xfrm>
          <a:prstGeom prst="rect">
            <a:avLst/>
          </a:prstGeom>
          <a:noFill/>
          <a:ln>
            <a:noFill/>
          </a:ln>
        </p:spPr>
      </p:pic>
      <p:pic>
        <p:nvPicPr>
          <p:cNvPr id="607" name="Google Shape;607;p72"/>
          <p:cNvPicPr preferRelativeResize="0"/>
          <p:nvPr/>
        </p:nvPicPr>
        <p:blipFill rotWithShape="1">
          <a:blip r:embed="rId9">
            <a:alphaModFix/>
          </a:blip>
          <a:srcRect b="0" l="0" r="0" t="0"/>
          <a:stretch/>
        </p:blipFill>
        <p:spPr>
          <a:xfrm rot="-2169707">
            <a:off x="2672342" y="4105698"/>
            <a:ext cx="261212" cy="172905"/>
          </a:xfrm>
          <a:prstGeom prst="rect">
            <a:avLst/>
          </a:prstGeom>
          <a:noFill/>
          <a:ln>
            <a:noFill/>
          </a:ln>
        </p:spPr>
      </p:pic>
      <p:pic>
        <p:nvPicPr>
          <p:cNvPr id="608" name="Google Shape;608;p72"/>
          <p:cNvPicPr preferRelativeResize="0"/>
          <p:nvPr/>
        </p:nvPicPr>
        <p:blipFill rotWithShape="1">
          <a:blip r:embed="rId9">
            <a:alphaModFix/>
          </a:blip>
          <a:srcRect b="0" l="0" r="0" t="0"/>
          <a:stretch/>
        </p:blipFill>
        <p:spPr>
          <a:xfrm rot="4785152">
            <a:off x="4743743" y="2803380"/>
            <a:ext cx="261210" cy="172904"/>
          </a:xfrm>
          <a:prstGeom prst="rect">
            <a:avLst/>
          </a:prstGeom>
          <a:noFill/>
          <a:ln>
            <a:noFill/>
          </a:ln>
        </p:spPr>
      </p:pic>
      <p:pic>
        <p:nvPicPr>
          <p:cNvPr id="609" name="Google Shape;609;p72"/>
          <p:cNvPicPr preferRelativeResize="0"/>
          <p:nvPr/>
        </p:nvPicPr>
        <p:blipFill rotWithShape="1">
          <a:blip r:embed="rId9">
            <a:alphaModFix/>
          </a:blip>
          <a:srcRect b="0" l="0" r="0" t="0"/>
          <a:stretch/>
        </p:blipFill>
        <p:spPr>
          <a:xfrm rot="-1977116">
            <a:off x="3527160" y="4092545"/>
            <a:ext cx="261213" cy="172904"/>
          </a:xfrm>
          <a:prstGeom prst="rect">
            <a:avLst/>
          </a:prstGeom>
          <a:noFill/>
          <a:ln>
            <a:noFill/>
          </a:ln>
        </p:spPr>
      </p:pic>
      <p:pic>
        <p:nvPicPr>
          <p:cNvPr id="610" name="Google Shape;610;p72"/>
          <p:cNvPicPr preferRelativeResize="0"/>
          <p:nvPr/>
        </p:nvPicPr>
        <p:blipFill rotWithShape="1">
          <a:blip r:embed="rId9">
            <a:alphaModFix/>
          </a:blip>
          <a:srcRect b="0" l="0" r="0" t="0"/>
          <a:stretch/>
        </p:blipFill>
        <p:spPr>
          <a:xfrm rot="3599948">
            <a:off x="5542751" y="4170725"/>
            <a:ext cx="164958" cy="109194"/>
          </a:xfrm>
          <a:prstGeom prst="rect">
            <a:avLst/>
          </a:prstGeom>
          <a:noFill/>
          <a:ln>
            <a:noFill/>
          </a:ln>
        </p:spPr>
      </p:pic>
      <p:pic>
        <p:nvPicPr>
          <p:cNvPr id="611" name="Google Shape;611;p72"/>
          <p:cNvPicPr preferRelativeResize="0"/>
          <p:nvPr/>
        </p:nvPicPr>
        <p:blipFill rotWithShape="1">
          <a:blip r:embed="rId9">
            <a:alphaModFix/>
          </a:blip>
          <a:srcRect b="0" l="0" r="0" t="0"/>
          <a:stretch/>
        </p:blipFill>
        <p:spPr>
          <a:xfrm rot="3777635">
            <a:off x="5849974" y="4663324"/>
            <a:ext cx="164956" cy="109195"/>
          </a:xfrm>
          <a:prstGeom prst="rect">
            <a:avLst/>
          </a:prstGeom>
          <a:noFill/>
          <a:ln>
            <a:noFill/>
          </a:ln>
        </p:spPr>
      </p:pic>
      <p:pic>
        <p:nvPicPr>
          <p:cNvPr id="612" name="Google Shape;612;p72"/>
          <p:cNvPicPr preferRelativeResize="0"/>
          <p:nvPr/>
        </p:nvPicPr>
        <p:blipFill rotWithShape="1">
          <a:blip r:embed="rId9">
            <a:alphaModFix/>
          </a:blip>
          <a:srcRect b="0" l="0" r="0" t="0"/>
          <a:stretch/>
        </p:blipFill>
        <p:spPr>
          <a:xfrm rot="3599948">
            <a:off x="6482178" y="4164128"/>
            <a:ext cx="164958" cy="109194"/>
          </a:xfrm>
          <a:prstGeom prst="rect">
            <a:avLst/>
          </a:prstGeom>
          <a:noFill/>
          <a:ln>
            <a:noFill/>
          </a:ln>
        </p:spPr>
      </p:pic>
      <p:pic>
        <p:nvPicPr>
          <p:cNvPr id="613" name="Google Shape;613;p72"/>
          <p:cNvPicPr preferRelativeResize="0"/>
          <p:nvPr/>
        </p:nvPicPr>
        <p:blipFill rotWithShape="1">
          <a:blip r:embed="rId9">
            <a:alphaModFix/>
          </a:blip>
          <a:srcRect b="0" l="0" r="0" t="0"/>
          <a:stretch/>
        </p:blipFill>
        <p:spPr>
          <a:xfrm rot="3777635">
            <a:off x="6789401" y="4656728"/>
            <a:ext cx="164956" cy="109195"/>
          </a:xfrm>
          <a:prstGeom prst="rect">
            <a:avLst/>
          </a:prstGeom>
          <a:noFill/>
          <a:ln>
            <a:noFill/>
          </a:ln>
        </p:spPr>
      </p:pic>
      <p:pic>
        <p:nvPicPr>
          <p:cNvPr id="614" name="Google Shape;614;p72"/>
          <p:cNvPicPr preferRelativeResize="0"/>
          <p:nvPr/>
        </p:nvPicPr>
        <p:blipFill rotWithShape="1">
          <a:blip r:embed="rId9">
            <a:alphaModFix/>
          </a:blip>
          <a:srcRect b="0" l="0" r="0" t="0"/>
          <a:stretch/>
        </p:blipFill>
        <p:spPr>
          <a:xfrm rot="3599948">
            <a:off x="7445455" y="4149583"/>
            <a:ext cx="164958" cy="109194"/>
          </a:xfrm>
          <a:prstGeom prst="rect">
            <a:avLst/>
          </a:prstGeom>
          <a:noFill/>
          <a:ln>
            <a:noFill/>
          </a:ln>
        </p:spPr>
      </p:pic>
      <p:pic>
        <p:nvPicPr>
          <p:cNvPr id="615" name="Google Shape;615;p72"/>
          <p:cNvPicPr preferRelativeResize="0"/>
          <p:nvPr/>
        </p:nvPicPr>
        <p:blipFill rotWithShape="1">
          <a:blip r:embed="rId9">
            <a:alphaModFix/>
          </a:blip>
          <a:srcRect b="0" l="0" r="0" t="0"/>
          <a:stretch/>
        </p:blipFill>
        <p:spPr>
          <a:xfrm rot="3777635">
            <a:off x="7752677" y="4642183"/>
            <a:ext cx="164956" cy="109195"/>
          </a:xfrm>
          <a:prstGeom prst="rect">
            <a:avLst/>
          </a:prstGeom>
          <a:noFill/>
          <a:ln>
            <a:noFill/>
          </a:ln>
        </p:spPr>
      </p:pic>
      <p:pic>
        <p:nvPicPr>
          <p:cNvPr id="616" name="Google Shape;616;p72"/>
          <p:cNvPicPr preferRelativeResize="0"/>
          <p:nvPr/>
        </p:nvPicPr>
        <p:blipFill rotWithShape="1">
          <a:blip r:embed="rId10">
            <a:alphaModFix/>
          </a:blip>
          <a:srcRect b="0" l="0" r="0" t="0"/>
          <a:stretch/>
        </p:blipFill>
        <p:spPr>
          <a:xfrm>
            <a:off x="6144184" y="4398701"/>
            <a:ext cx="170399" cy="257442"/>
          </a:xfrm>
          <a:prstGeom prst="rect">
            <a:avLst/>
          </a:prstGeom>
          <a:noFill/>
          <a:ln>
            <a:noFill/>
          </a:ln>
        </p:spPr>
      </p:pic>
      <p:pic>
        <p:nvPicPr>
          <p:cNvPr id="617" name="Google Shape;617;p72"/>
          <p:cNvPicPr preferRelativeResize="0"/>
          <p:nvPr/>
        </p:nvPicPr>
        <p:blipFill rotWithShape="1">
          <a:blip r:embed="rId10">
            <a:alphaModFix/>
          </a:blip>
          <a:srcRect b="0" l="0" r="0" t="0"/>
          <a:stretch/>
        </p:blipFill>
        <p:spPr>
          <a:xfrm>
            <a:off x="7096100" y="4398701"/>
            <a:ext cx="170399" cy="257442"/>
          </a:xfrm>
          <a:prstGeom prst="rect">
            <a:avLst/>
          </a:prstGeom>
          <a:noFill/>
          <a:ln>
            <a:noFill/>
          </a:ln>
        </p:spPr>
      </p:pic>
      <p:pic>
        <p:nvPicPr>
          <p:cNvPr id="618" name="Google Shape;618;p72"/>
          <p:cNvPicPr preferRelativeResize="0"/>
          <p:nvPr/>
        </p:nvPicPr>
        <p:blipFill rotWithShape="1">
          <a:blip r:embed="rId10">
            <a:alphaModFix/>
          </a:blip>
          <a:srcRect b="0" l="0" r="0" t="0"/>
          <a:stretch/>
        </p:blipFill>
        <p:spPr>
          <a:xfrm>
            <a:off x="8048017" y="4398701"/>
            <a:ext cx="170399" cy="257442"/>
          </a:xfrm>
          <a:prstGeom prst="rect">
            <a:avLst/>
          </a:prstGeom>
          <a:noFill/>
          <a:ln>
            <a:noFill/>
          </a:ln>
        </p:spPr>
      </p:pic>
      <p:pic>
        <p:nvPicPr>
          <p:cNvPr id="619" name="Google Shape;619;p72"/>
          <p:cNvPicPr preferRelativeResize="0"/>
          <p:nvPr/>
        </p:nvPicPr>
        <p:blipFill rotWithShape="1">
          <a:blip r:embed="rId10">
            <a:alphaModFix/>
          </a:blip>
          <a:srcRect b="0" l="0" r="-19674" t="-19660"/>
          <a:stretch/>
        </p:blipFill>
        <p:spPr>
          <a:xfrm rot="-1281015">
            <a:off x="8393996" y="4152250"/>
            <a:ext cx="130687" cy="197451"/>
          </a:xfrm>
          <a:prstGeom prst="rect">
            <a:avLst/>
          </a:prstGeom>
          <a:noFill/>
          <a:ln>
            <a:noFill/>
          </a:ln>
        </p:spPr>
      </p:pic>
      <p:pic>
        <p:nvPicPr>
          <p:cNvPr id="620" name="Google Shape;620;p72"/>
          <p:cNvPicPr preferRelativeResize="0"/>
          <p:nvPr/>
        </p:nvPicPr>
        <p:blipFill rotWithShape="1">
          <a:blip r:embed="rId10">
            <a:alphaModFix/>
          </a:blip>
          <a:srcRect b="0" l="0" r="-19674" t="-19660"/>
          <a:stretch/>
        </p:blipFill>
        <p:spPr>
          <a:xfrm rot="-1841845">
            <a:off x="8766671" y="4584525"/>
            <a:ext cx="130687" cy="197449"/>
          </a:xfrm>
          <a:prstGeom prst="rect">
            <a:avLst/>
          </a:prstGeom>
          <a:noFill/>
          <a:ln>
            <a:noFill/>
          </a:ln>
        </p:spPr>
      </p:pic>
      <p:grpSp>
        <p:nvGrpSpPr>
          <p:cNvPr id="621" name="Google Shape;621;p72"/>
          <p:cNvGrpSpPr/>
          <p:nvPr/>
        </p:nvGrpSpPr>
        <p:grpSpPr>
          <a:xfrm>
            <a:off x="5801112" y="1829993"/>
            <a:ext cx="2018353" cy="1746341"/>
            <a:chOff x="5308746" y="2204989"/>
            <a:chExt cx="1881005" cy="1746341"/>
          </a:xfrm>
        </p:grpSpPr>
        <p:pic>
          <p:nvPicPr>
            <p:cNvPr descr="grafico13.png" id="622" name="Google Shape;622;p72"/>
            <p:cNvPicPr preferRelativeResize="0"/>
            <p:nvPr/>
          </p:nvPicPr>
          <p:blipFill rotWithShape="1">
            <a:blip r:embed="rId11">
              <a:alphaModFix/>
            </a:blip>
            <a:srcRect b="0" l="0" r="0" t="0"/>
            <a:stretch/>
          </p:blipFill>
          <p:spPr>
            <a:xfrm>
              <a:off x="5308746" y="3678096"/>
              <a:ext cx="1606115" cy="273234"/>
            </a:xfrm>
            <a:prstGeom prst="rect">
              <a:avLst/>
            </a:prstGeom>
            <a:noFill/>
            <a:ln>
              <a:noFill/>
            </a:ln>
          </p:spPr>
        </p:pic>
        <p:pic>
          <p:nvPicPr>
            <p:cNvPr id="623" name="Google Shape;623;p72"/>
            <p:cNvPicPr preferRelativeResize="0"/>
            <p:nvPr/>
          </p:nvPicPr>
          <p:blipFill rotWithShape="1">
            <a:blip r:embed="rId12">
              <a:alphaModFix/>
            </a:blip>
            <a:srcRect b="0" l="0" r="0" t="0"/>
            <a:stretch/>
          </p:blipFill>
          <p:spPr>
            <a:xfrm>
              <a:off x="5339579" y="2346061"/>
              <a:ext cx="295571" cy="313758"/>
            </a:xfrm>
            <a:prstGeom prst="rect">
              <a:avLst/>
            </a:prstGeom>
            <a:noFill/>
            <a:ln>
              <a:noFill/>
            </a:ln>
          </p:spPr>
        </p:pic>
        <p:sp>
          <p:nvSpPr>
            <p:cNvPr id="624" name="Google Shape;624;p72"/>
            <p:cNvSpPr txBox="1"/>
            <p:nvPr/>
          </p:nvSpPr>
          <p:spPr>
            <a:xfrm>
              <a:off x="5635151" y="2299300"/>
              <a:ext cx="1554600" cy="502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000078"/>
                  </a:solidFill>
                  <a:latin typeface="Arial"/>
                  <a:ea typeface="Arial"/>
                  <a:cs typeface="Arial"/>
                  <a:sym typeface="Arial"/>
                </a:rPr>
                <a:t>MOTIVATING</a:t>
              </a:r>
              <a:endParaRPr b="1" i="0" sz="1400" u="none" cap="none" strike="noStrike">
                <a:solidFill>
                  <a:srgbClr val="000078"/>
                </a:solidFill>
                <a:latin typeface="Arial"/>
                <a:ea typeface="Arial"/>
                <a:cs typeface="Arial"/>
                <a:sym typeface="Arial"/>
              </a:endParaRPr>
            </a:p>
          </p:txBody>
        </p:sp>
        <p:pic>
          <p:nvPicPr>
            <p:cNvPr id="625" name="Google Shape;625;p72"/>
            <p:cNvPicPr preferRelativeResize="0"/>
            <p:nvPr/>
          </p:nvPicPr>
          <p:blipFill rotWithShape="1">
            <a:blip r:embed="rId13">
              <a:alphaModFix/>
            </a:blip>
            <a:srcRect b="2740" l="0" r="0" t="-2740"/>
            <a:stretch/>
          </p:blipFill>
          <p:spPr>
            <a:xfrm>
              <a:off x="5363513" y="2792577"/>
              <a:ext cx="247692" cy="284461"/>
            </a:xfrm>
            <a:prstGeom prst="rect">
              <a:avLst/>
            </a:prstGeom>
            <a:noFill/>
            <a:ln>
              <a:noFill/>
            </a:ln>
          </p:spPr>
        </p:pic>
        <p:sp>
          <p:nvSpPr>
            <p:cNvPr id="626" name="Google Shape;626;p72"/>
            <p:cNvSpPr txBox="1"/>
            <p:nvPr/>
          </p:nvSpPr>
          <p:spPr>
            <a:xfrm>
              <a:off x="5627501" y="2680504"/>
              <a:ext cx="1554600" cy="502500"/>
            </a:xfrm>
            <a:prstGeom prst="rect">
              <a:avLst/>
            </a:prstGeom>
            <a:noFill/>
            <a:ln>
              <a:noFill/>
            </a:ln>
          </p:spPr>
          <p:txBody>
            <a:bodyPr anchorCtr="0" anchor="t" bIns="91425" lIns="91425" spcFirstLastPara="1" rIns="25617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000078"/>
                  </a:solidFill>
                  <a:latin typeface="Arial"/>
                  <a:ea typeface="Arial"/>
                  <a:cs typeface="Arial"/>
                  <a:sym typeface="Arial"/>
                </a:rPr>
                <a:t>INFORMATIVE</a:t>
              </a:r>
              <a:endParaRPr b="1" i="0" sz="1400" u="none" cap="none" strike="noStrike">
                <a:solidFill>
                  <a:srgbClr val="000078"/>
                </a:solidFill>
                <a:latin typeface="Arial"/>
                <a:ea typeface="Arial"/>
                <a:cs typeface="Arial"/>
                <a:sym typeface="Arial"/>
              </a:endParaRPr>
            </a:p>
          </p:txBody>
        </p:sp>
        <p:grpSp>
          <p:nvGrpSpPr>
            <p:cNvPr id="627" name="Google Shape;627;p72"/>
            <p:cNvGrpSpPr/>
            <p:nvPr/>
          </p:nvGrpSpPr>
          <p:grpSpPr>
            <a:xfrm>
              <a:off x="5347297" y="3200368"/>
              <a:ext cx="295578" cy="282182"/>
              <a:chOff x="5838925" y="3336955"/>
              <a:chExt cx="438348" cy="418482"/>
            </a:xfrm>
          </p:grpSpPr>
          <p:pic>
            <p:nvPicPr>
              <p:cNvPr id="628" name="Google Shape;628;p72"/>
              <p:cNvPicPr preferRelativeResize="0"/>
              <p:nvPr/>
            </p:nvPicPr>
            <p:blipFill rotWithShape="1">
              <a:blip r:embed="rId14">
                <a:alphaModFix/>
              </a:blip>
              <a:srcRect b="0" l="0" r="0" t="0"/>
              <a:stretch/>
            </p:blipFill>
            <p:spPr>
              <a:xfrm>
                <a:off x="5838925" y="3371762"/>
                <a:ext cx="438348" cy="383675"/>
              </a:xfrm>
              <a:prstGeom prst="rect">
                <a:avLst/>
              </a:prstGeom>
              <a:noFill/>
              <a:ln>
                <a:noFill/>
              </a:ln>
            </p:spPr>
          </p:pic>
          <p:pic>
            <p:nvPicPr>
              <p:cNvPr id="629" name="Google Shape;629;p72"/>
              <p:cNvPicPr preferRelativeResize="0"/>
              <p:nvPr/>
            </p:nvPicPr>
            <p:blipFill rotWithShape="1">
              <a:blip r:embed="rId15">
                <a:alphaModFix/>
              </a:blip>
              <a:srcRect b="0" l="0" r="0" t="0"/>
              <a:stretch/>
            </p:blipFill>
            <p:spPr>
              <a:xfrm rot="-8100000">
                <a:off x="5866514" y="3364244"/>
                <a:ext cx="132180" cy="132773"/>
              </a:xfrm>
              <a:prstGeom prst="rect">
                <a:avLst/>
              </a:prstGeom>
              <a:noFill/>
              <a:ln>
                <a:noFill/>
              </a:ln>
            </p:spPr>
          </p:pic>
        </p:grpSp>
        <p:sp>
          <p:nvSpPr>
            <p:cNvPr id="630" name="Google Shape;630;p72"/>
            <p:cNvSpPr txBox="1"/>
            <p:nvPr/>
          </p:nvSpPr>
          <p:spPr>
            <a:xfrm>
              <a:off x="5633681" y="2929954"/>
              <a:ext cx="1496611" cy="502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000078"/>
                  </a:solidFill>
                  <a:latin typeface="Arial"/>
                  <a:ea typeface="Arial"/>
                  <a:cs typeface="Arial"/>
                  <a:sym typeface="Arial"/>
                </a:rPr>
                <a:t>ORIENTED TOWARDS </a:t>
              </a:r>
              <a:endParaRPr b="1" i="0" sz="1400" u="none" cap="none" strike="noStrike">
                <a:solidFill>
                  <a:srgbClr val="000078"/>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000078"/>
                  </a:solidFill>
                  <a:latin typeface="Arial"/>
                  <a:ea typeface="Arial"/>
                  <a:cs typeface="Arial"/>
                  <a:sym typeface="Arial"/>
                </a:rPr>
                <a:t>IMPROVEMENT</a:t>
              </a:r>
              <a:endParaRPr b="1" i="0" sz="1400" u="none" cap="none" strike="noStrike">
                <a:solidFill>
                  <a:srgbClr val="000078"/>
                </a:solidFill>
                <a:latin typeface="Arial"/>
                <a:ea typeface="Arial"/>
                <a:cs typeface="Arial"/>
                <a:sym typeface="Arial"/>
              </a:endParaRPr>
            </a:p>
          </p:txBody>
        </p:sp>
        <p:cxnSp>
          <p:nvCxnSpPr>
            <p:cNvPr id="631" name="Google Shape;631;p72"/>
            <p:cNvCxnSpPr/>
            <p:nvPr/>
          </p:nvCxnSpPr>
          <p:spPr>
            <a:xfrm>
              <a:off x="5308746" y="2204989"/>
              <a:ext cx="1606200" cy="0"/>
            </a:xfrm>
            <a:prstGeom prst="straightConnector1">
              <a:avLst/>
            </a:prstGeom>
            <a:noFill/>
            <a:ln cap="flat" cmpd="sng" w="19050">
              <a:solidFill>
                <a:srgbClr val="000078"/>
              </a:solidFill>
              <a:prstDash val="solid"/>
              <a:round/>
              <a:headEnd len="sm" w="sm" type="none"/>
              <a:tailEnd len="sm" w="sm" type="none"/>
            </a:ln>
          </p:spPr>
        </p:cxnSp>
      </p:grpSp>
      <p:sp>
        <p:nvSpPr>
          <p:cNvPr id="632" name="Google Shape;632;p72"/>
          <p:cNvSpPr txBox="1"/>
          <p:nvPr/>
        </p:nvSpPr>
        <p:spPr>
          <a:xfrm>
            <a:off x="149382" y="4161000"/>
            <a:ext cx="1561977" cy="715800"/>
          </a:xfrm>
          <a:prstGeom prst="rect">
            <a:avLst/>
          </a:prstGeom>
          <a:noFill/>
          <a:ln>
            <a:noFill/>
          </a:ln>
        </p:spPr>
        <p:txBody>
          <a:bodyPr anchorCtr="0" anchor="t" bIns="91425" lIns="91425" spcFirstLastPara="1" rIns="91425" wrap="square" tIns="91425">
            <a:noAutofit/>
          </a:bodyPr>
          <a:lstStyle/>
          <a:p>
            <a:pPr indent="0" lvl="0" marL="0" marR="0" rtl="0" algn="l">
              <a:lnSpc>
                <a:spcPct val="90000"/>
              </a:lnSpc>
              <a:spcBef>
                <a:spcPts val="0"/>
              </a:spcBef>
              <a:spcAft>
                <a:spcPts val="0"/>
              </a:spcAft>
              <a:buClr>
                <a:srgbClr val="000000"/>
              </a:buClr>
              <a:buSzPts val="1200"/>
              <a:buFont typeface="Arial"/>
              <a:buNone/>
            </a:pPr>
            <a:r>
              <a:rPr b="1" i="0" lang="en-GB" sz="1200" cap="none" strike="noStrike">
                <a:solidFill>
                  <a:srgbClr val="12297F"/>
                </a:solidFill>
                <a:uFill>
                  <a:noFill/>
                </a:uFill>
                <a:latin typeface="Arial"/>
                <a:ea typeface="Arial"/>
                <a:cs typeface="Arial"/>
                <a:sym typeface="Arial"/>
                <a:hlinkClick r:id="rId16">
                  <a:extLst>
                    <a:ext uri="{A12FA001-AC4F-418D-AE19-62706E023703}">
                      <ahyp:hlinkClr val="tx"/>
                    </a:ext>
                  </a:extLst>
                </a:hlinkClick>
              </a:rPr>
              <a:t>Feedback: a tool for lifelong </a:t>
            </a:r>
            <a:r>
              <a:rPr b="1" i="0" lang="en-GB" sz="1200" cap="none" strike="noStrike">
                <a:solidFill>
                  <a:srgbClr val="12297F"/>
                </a:solidFill>
                <a:uFill>
                  <a:noFill/>
                </a:uFill>
                <a:latin typeface="Arial"/>
                <a:ea typeface="Arial"/>
                <a:cs typeface="Arial"/>
                <a:sym typeface="Arial"/>
                <a:hlinkClick r:id="rId17">
                  <a:extLst>
                    <a:ext uri="{A12FA001-AC4F-418D-AE19-62706E023703}">
                      <ahyp:hlinkClr val="tx"/>
                    </a:ext>
                  </a:extLst>
                </a:hlinkClick>
              </a:rPr>
              <a:t>learning</a:t>
            </a:r>
            <a:r>
              <a:rPr b="1" i="0" lang="en-GB" sz="1200" cap="none" strike="noStrike">
                <a:solidFill>
                  <a:srgbClr val="12297F"/>
                </a:solidFill>
                <a:uFill>
                  <a:noFill/>
                </a:uFill>
                <a:latin typeface="Arial"/>
                <a:ea typeface="Arial"/>
                <a:cs typeface="Arial"/>
                <a:sym typeface="Arial"/>
                <a:hlinkClick r:id="rId18">
                  <a:extLst>
                    <a:ext uri="{A12FA001-AC4F-418D-AE19-62706E023703}">
                      <ahyp:hlinkClr val="tx"/>
                    </a:ext>
                  </a:extLst>
                </a:hlinkClick>
              </a:rPr>
              <a:t> </a:t>
            </a:r>
            <a:endParaRPr b="1" i="0" sz="1200" cap="none" strike="noStrike">
              <a:solidFill>
                <a:srgbClr val="12297F"/>
              </a:solidFill>
              <a:latin typeface="Arial"/>
              <a:ea typeface="Arial"/>
              <a:cs typeface="Arial"/>
              <a:sym typeface="Arial"/>
            </a:endParaRPr>
          </a:p>
        </p:txBody>
      </p:sp>
      <p:pic>
        <p:nvPicPr>
          <p:cNvPr id="633" name="Google Shape;633;p72"/>
          <p:cNvPicPr preferRelativeResize="0"/>
          <p:nvPr/>
        </p:nvPicPr>
        <p:blipFill rotWithShape="1">
          <a:blip r:embed="rId19">
            <a:alphaModFix/>
          </a:blip>
          <a:srcRect b="0" l="0" r="0" t="0"/>
          <a:stretch/>
        </p:blipFill>
        <p:spPr>
          <a:xfrm>
            <a:off x="4475926" y="3338650"/>
            <a:ext cx="996591" cy="1224989"/>
          </a:xfrm>
          <a:prstGeom prst="rect">
            <a:avLst/>
          </a:prstGeom>
          <a:noFill/>
          <a:ln>
            <a:noFill/>
          </a:ln>
        </p:spPr>
      </p:pic>
      <p:pic>
        <p:nvPicPr>
          <p:cNvPr id="634" name="Google Shape;634;p72"/>
          <p:cNvPicPr preferRelativeResize="0"/>
          <p:nvPr/>
        </p:nvPicPr>
        <p:blipFill>
          <a:blip r:embed="rId20">
            <a:alphaModFix/>
          </a:blip>
          <a:stretch>
            <a:fillRect/>
          </a:stretch>
        </p:blipFill>
        <p:spPr>
          <a:xfrm>
            <a:off x="2215617" y="2975725"/>
            <a:ext cx="777525" cy="777525"/>
          </a:xfrm>
          <a:prstGeom prst="rect">
            <a:avLst/>
          </a:prstGeom>
          <a:noFill/>
          <a:ln>
            <a:noFill/>
          </a:ln>
        </p:spPr>
      </p:pic>
      <p:pic>
        <p:nvPicPr>
          <p:cNvPr id="635" name="Google Shape;635;p72"/>
          <p:cNvPicPr preferRelativeResize="0"/>
          <p:nvPr/>
        </p:nvPicPr>
        <p:blipFill>
          <a:blip r:embed="rId21">
            <a:alphaModFix/>
          </a:blip>
          <a:stretch>
            <a:fillRect/>
          </a:stretch>
        </p:blipFill>
        <p:spPr>
          <a:xfrm>
            <a:off x="3067846" y="2975725"/>
            <a:ext cx="777525" cy="777525"/>
          </a:xfrm>
          <a:prstGeom prst="rect">
            <a:avLst/>
          </a:prstGeom>
          <a:noFill/>
          <a:ln>
            <a:noFill/>
          </a:ln>
        </p:spPr>
      </p:pic>
      <p:pic>
        <p:nvPicPr>
          <p:cNvPr id="636" name="Google Shape;636;p72"/>
          <p:cNvPicPr preferRelativeResize="0"/>
          <p:nvPr/>
        </p:nvPicPr>
        <p:blipFill>
          <a:blip r:embed="rId22">
            <a:alphaModFix/>
          </a:blip>
          <a:stretch>
            <a:fillRect/>
          </a:stretch>
        </p:blipFill>
        <p:spPr>
          <a:xfrm>
            <a:off x="3920075" y="2975725"/>
            <a:ext cx="777500" cy="777525"/>
          </a:xfrm>
          <a:prstGeom prst="rect">
            <a:avLst/>
          </a:prstGeom>
          <a:noFill/>
          <a:ln>
            <a:noFill/>
          </a:ln>
        </p:spPr>
      </p:pic>
      <p:pic>
        <p:nvPicPr>
          <p:cNvPr id="637" name="Google Shape;637;p72">
            <a:hlinkClick r:id="rId23"/>
          </p:cNvPr>
          <p:cNvPicPr preferRelativeResize="0"/>
          <p:nvPr/>
        </p:nvPicPr>
        <p:blipFill rotWithShape="1">
          <a:blip r:embed="rId24">
            <a:alphaModFix/>
          </a:blip>
          <a:srcRect b="0" l="0" r="0" t="665"/>
          <a:stretch/>
        </p:blipFill>
        <p:spPr>
          <a:xfrm>
            <a:off x="267275" y="2671300"/>
            <a:ext cx="1067475" cy="1508350"/>
          </a:xfrm>
          <a:prstGeom prst="rect">
            <a:avLst/>
          </a:prstGeom>
          <a:noFill/>
          <a:ln cap="flat" cmpd="sng" w="9525">
            <a:solidFill>
              <a:srgbClr val="C7C9CA"/>
            </a:solidFill>
            <a:prstDash val="solid"/>
            <a:round/>
            <a:headEnd len="sm" w="sm" type="none"/>
            <a:tailEnd len="sm" w="sm" type="none"/>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1" name="Shape 641"/>
        <p:cNvGrpSpPr/>
        <p:nvPr/>
      </p:nvGrpSpPr>
      <p:grpSpPr>
        <a:xfrm>
          <a:off x="0" y="0"/>
          <a:ext cx="0" cy="0"/>
          <a:chOff x="0" y="0"/>
          <a:chExt cx="0" cy="0"/>
        </a:xfrm>
      </p:grpSpPr>
      <p:sp>
        <p:nvSpPr>
          <p:cNvPr id="642" name="Google Shape;642;p73"/>
          <p:cNvSpPr txBox="1"/>
          <p:nvPr/>
        </p:nvSpPr>
        <p:spPr>
          <a:xfrm>
            <a:off x="487302" y="347980"/>
            <a:ext cx="3057300" cy="7899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78"/>
              </a:buClr>
              <a:buSzPts val="1400"/>
              <a:buFont typeface="Arial"/>
              <a:buNone/>
            </a:pPr>
            <a:r>
              <a:rPr b="0" i="0" lang="en-GB" sz="1400" u="sng" cap="none" strike="noStrike">
                <a:solidFill>
                  <a:srgbClr val="000078"/>
                </a:solidFill>
                <a:latin typeface="Arial"/>
                <a:ea typeface="Arial"/>
                <a:cs typeface="Arial"/>
                <a:sym typeface="Arial"/>
                <a:hlinkClick r:id="rId3">
                  <a:extLst>
                    <a:ext uri="{A12FA001-AC4F-418D-AE19-62706E023703}">
                      <ahyp:hlinkClr val="tx"/>
                    </a:ext>
                  </a:extLst>
                </a:hlinkClick>
              </a:rPr>
              <a:t>UOC.universita</a:t>
            </a:r>
            <a:r>
              <a:rPr b="0" i="0" lang="en-GB" sz="1400" u="none" cap="none" strike="noStrike">
                <a:solidFill>
                  <a:srgbClr val="000078"/>
                </a:solidFill>
                <a:latin typeface="Arial"/>
                <a:ea typeface="Arial"/>
                <a:cs typeface="Arial"/>
                <a:sym typeface="Arial"/>
              </a:rPr>
              <a:t>t</a:t>
            </a:r>
            <a:endParaRPr b="0" i="0" sz="1400" u="none" cap="none" strike="noStrike">
              <a:solidFill>
                <a:srgbClr val="000078"/>
              </a:solidFill>
              <a:latin typeface="Arial"/>
              <a:ea typeface="Arial"/>
              <a:cs typeface="Arial"/>
              <a:sym typeface="Arial"/>
            </a:endParaRPr>
          </a:p>
          <a:p>
            <a:pPr indent="0" lvl="0" marL="0" marR="0" rtl="0" algn="l">
              <a:lnSpc>
                <a:spcPct val="100000"/>
              </a:lnSpc>
              <a:spcBef>
                <a:spcPts val="0"/>
              </a:spcBef>
              <a:spcAft>
                <a:spcPts val="0"/>
              </a:spcAft>
              <a:buClr>
                <a:srgbClr val="000078"/>
              </a:buClr>
              <a:buSzPts val="1400"/>
              <a:buFont typeface="Arial"/>
              <a:buNone/>
            </a:pPr>
            <a:r>
              <a:rPr b="0" i="0" lang="en-GB" sz="1400" u="sng" cap="none" strike="noStrike">
                <a:solidFill>
                  <a:srgbClr val="000078"/>
                </a:solidFill>
                <a:latin typeface="Arial"/>
                <a:ea typeface="Arial"/>
                <a:cs typeface="Arial"/>
                <a:sym typeface="Arial"/>
                <a:hlinkClick r:id="rId4">
                  <a:extLst>
                    <a:ext uri="{A12FA001-AC4F-418D-AE19-62706E023703}">
                      <ahyp:hlinkClr val="tx"/>
                    </a:ext>
                  </a:extLst>
                </a:hlinkClick>
              </a:rPr>
              <a:t>@UOCuniversitat</a:t>
            </a:r>
            <a:endParaRPr b="0" i="0" sz="1400" u="none" cap="none" strike="noStrike">
              <a:solidFill>
                <a:srgbClr val="000078"/>
              </a:solidFill>
              <a:latin typeface="Arial"/>
              <a:ea typeface="Arial"/>
              <a:cs typeface="Arial"/>
              <a:sym typeface="Arial"/>
            </a:endParaRPr>
          </a:p>
          <a:p>
            <a:pPr indent="0" lvl="0" marL="0" marR="0" rtl="0" algn="l">
              <a:lnSpc>
                <a:spcPct val="100000"/>
              </a:lnSpc>
              <a:spcBef>
                <a:spcPts val="0"/>
              </a:spcBef>
              <a:spcAft>
                <a:spcPts val="0"/>
              </a:spcAft>
              <a:buClr>
                <a:srgbClr val="000078"/>
              </a:buClr>
              <a:buSzPts val="1400"/>
              <a:buFont typeface="Arial"/>
              <a:buNone/>
            </a:pPr>
            <a:r>
              <a:rPr b="0" i="0" lang="en-GB" sz="1400" u="sng" cap="none" strike="noStrike">
                <a:solidFill>
                  <a:srgbClr val="000078"/>
                </a:solidFill>
                <a:latin typeface="Arial"/>
                <a:ea typeface="Arial"/>
                <a:cs typeface="Arial"/>
                <a:sym typeface="Arial"/>
                <a:hlinkClick r:id="rId5">
                  <a:extLst>
                    <a:ext uri="{A12FA001-AC4F-418D-AE19-62706E023703}">
                      <ahyp:hlinkClr val="tx"/>
                    </a:ext>
                  </a:extLst>
                </a:hlinkClick>
              </a:rPr>
              <a:t>@uocuniversitat</a:t>
            </a:r>
            <a:endParaRPr b="0" i="0" sz="1400" u="none" cap="none" strike="noStrike">
              <a:solidFill>
                <a:srgbClr val="000078"/>
              </a:solidFill>
              <a:latin typeface="Arial"/>
              <a:ea typeface="Arial"/>
              <a:cs typeface="Arial"/>
              <a:sym typeface="Arial"/>
            </a:endParaRPr>
          </a:p>
          <a:p>
            <a:pPr indent="0" lvl="0" marL="0" marR="0" rtl="0" algn="l">
              <a:lnSpc>
                <a:spcPct val="100000"/>
              </a:lnSpc>
              <a:spcBef>
                <a:spcPts val="0"/>
              </a:spcBef>
              <a:spcAft>
                <a:spcPts val="0"/>
              </a:spcAft>
              <a:buClr>
                <a:schemeClr val="lt1"/>
              </a:buClr>
              <a:buSzPts val="1400"/>
              <a:buFont typeface="Arial"/>
              <a:buNone/>
            </a:pPr>
            <a:r>
              <a:t/>
            </a:r>
            <a:endParaRPr b="0" i="0" sz="1400" u="none" cap="none" strike="noStrike">
              <a:solidFill>
                <a:srgbClr val="000078"/>
              </a:solidFill>
              <a:latin typeface="Arial"/>
              <a:ea typeface="Arial"/>
              <a:cs typeface="Arial"/>
              <a:sym typeface="Arial"/>
            </a:endParaRPr>
          </a:p>
          <a:p>
            <a:pPr indent="0" lvl="0" marL="0" marR="0" rtl="0" algn="l">
              <a:lnSpc>
                <a:spcPct val="100000"/>
              </a:lnSpc>
              <a:spcBef>
                <a:spcPts val="0"/>
              </a:spcBef>
              <a:spcAft>
                <a:spcPts val="0"/>
              </a:spcAft>
              <a:buClr>
                <a:srgbClr val="000078"/>
              </a:buClr>
              <a:buSzPts val="1400"/>
              <a:buFont typeface="Arial"/>
              <a:buNone/>
            </a:pPr>
            <a:r>
              <a:rPr b="0" i="0" lang="en-GB" sz="1400" u="none" cap="none" strike="noStrike">
                <a:solidFill>
                  <a:srgbClr val="000078"/>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pic>
        <p:nvPicPr>
          <p:cNvPr id="643" name="Google Shape;643;p73"/>
          <p:cNvPicPr preferRelativeResize="0"/>
          <p:nvPr/>
        </p:nvPicPr>
        <p:blipFill rotWithShape="1">
          <a:blip r:embed="rId6">
            <a:alphaModFix/>
          </a:blip>
          <a:srcRect b="0" l="0" r="0" t="0"/>
          <a:stretch/>
        </p:blipFill>
        <p:spPr>
          <a:xfrm>
            <a:off x="296545" y="388620"/>
            <a:ext cx="114300" cy="126999"/>
          </a:xfrm>
          <a:prstGeom prst="rect">
            <a:avLst/>
          </a:prstGeom>
          <a:noFill/>
          <a:ln>
            <a:noFill/>
          </a:ln>
        </p:spPr>
      </p:pic>
      <p:pic>
        <p:nvPicPr>
          <p:cNvPr id="644" name="Google Shape;644;p73"/>
          <p:cNvPicPr preferRelativeResize="0"/>
          <p:nvPr/>
        </p:nvPicPr>
        <p:blipFill rotWithShape="1">
          <a:blip r:embed="rId7">
            <a:alphaModFix/>
          </a:blip>
          <a:srcRect b="0" l="0" r="0" t="0"/>
          <a:stretch/>
        </p:blipFill>
        <p:spPr>
          <a:xfrm>
            <a:off x="279022" y="622300"/>
            <a:ext cx="152399" cy="127001"/>
          </a:xfrm>
          <a:prstGeom prst="rect">
            <a:avLst/>
          </a:prstGeom>
          <a:noFill/>
          <a:ln>
            <a:noFill/>
          </a:ln>
        </p:spPr>
      </p:pic>
      <p:pic>
        <p:nvPicPr>
          <p:cNvPr id="645" name="Google Shape;645;p73"/>
          <p:cNvPicPr preferRelativeResize="0"/>
          <p:nvPr/>
        </p:nvPicPr>
        <p:blipFill rotWithShape="1">
          <a:blip r:embed="rId8">
            <a:alphaModFix/>
          </a:blip>
          <a:srcRect b="0" l="0" r="0" t="0"/>
          <a:stretch/>
        </p:blipFill>
        <p:spPr>
          <a:xfrm>
            <a:off x="296545" y="828040"/>
            <a:ext cx="127000" cy="127000"/>
          </a:xfrm>
          <a:prstGeom prst="rect">
            <a:avLst/>
          </a:prstGeom>
          <a:noFill/>
          <a:ln>
            <a:noFill/>
          </a:ln>
        </p:spPr>
      </p:pic>
      <p:cxnSp>
        <p:nvCxnSpPr>
          <p:cNvPr id="646" name="Google Shape;646;p73"/>
          <p:cNvCxnSpPr/>
          <p:nvPr/>
        </p:nvCxnSpPr>
        <p:spPr>
          <a:xfrm>
            <a:off x="279542" y="316982"/>
            <a:ext cx="1523400" cy="0"/>
          </a:xfrm>
          <a:prstGeom prst="straightConnector1">
            <a:avLst/>
          </a:prstGeom>
          <a:noFill/>
          <a:ln cap="flat" cmpd="sng" w="31750">
            <a:solidFill>
              <a:schemeClr val="lt1"/>
            </a:solidFill>
            <a:prstDash val="solid"/>
            <a:round/>
            <a:headEnd len="sm" w="sm" type="none"/>
            <a:tailEnd len="sm" w="sm" type="none"/>
          </a:ln>
        </p:spPr>
      </p:cxnSp>
      <p:cxnSp>
        <p:nvCxnSpPr>
          <p:cNvPr id="647" name="Google Shape;647;p73"/>
          <p:cNvCxnSpPr/>
          <p:nvPr/>
        </p:nvCxnSpPr>
        <p:spPr>
          <a:xfrm>
            <a:off x="279542" y="2128363"/>
            <a:ext cx="1523400" cy="0"/>
          </a:xfrm>
          <a:prstGeom prst="straightConnector1">
            <a:avLst/>
          </a:prstGeom>
          <a:noFill/>
          <a:ln cap="flat" cmpd="sng" w="31750">
            <a:solidFill>
              <a:schemeClr val="lt1"/>
            </a:solidFill>
            <a:prstDash val="solid"/>
            <a:round/>
            <a:headEnd len="sm" w="sm" type="none"/>
            <a:tailEnd len="sm" w="sm" type="none"/>
          </a:ln>
        </p:spPr>
      </p:cxnSp>
      <p:cxnSp>
        <p:nvCxnSpPr>
          <p:cNvPr id="648" name="Google Shape;648;p73"/>
          <p:cNvCxnSpPr/>
          <p:nvPr/>
        </p:nvCxnSpPr>
        <p:spPr>
          <a:xfrm>
            <a:off x="279542" y="4390960"/>
            <a:ext cx="1523400" cy="0"/>
          </a:xfrm>
          <a:prstGeom prst="straightConnector1">
            <a:avLst/>
          </a:prstGeom>
          <a:noFill/>
          <a:ln cap="flat" cmpd="sng" w="31750">
            <a:solidFill>
              <a:schemeClr val="lt1"/>
            </a:solidFill>
            <a:prstDash val="solid"/>
            <a:round/>
            <a:headEnd len="sm" w="sm" type="none"/>
            <a:tailEnd len="sm" w="sm" type="none"/>
          </a:ln>
        </p:spPr>
      </p:cxnSp>
      <p:cxnSp>
        <p:nvCxnSpPr>
          <p:cNvPr id="649" name="Google Shape;649;p73"/>
          <p:cNvCxnSpPr/>
          <p:nvPr/>
        </p:nvCxnSpPr>
        <p:spPr>
          <a:xfrm>
            <a:off x="279542" y="4902620"/>
            <a:ext cx="1523400" cy="0"/>
          </a:xfrm>
          <a:prstGeom prst="straightConnector1">
            <a:avLst/>
          </a:prstGeom>
          <a:noFill/>
          <a:ln cap="flat" cmpd="sng" w="31750">
            <a:solidFill>
              <a:schemeClr val="lt1"/>
            </a:solidFill>
            <a:prstDash val="solid"/>
            <a:round/>
            <a:headEnd len="sm" w="sm" type="none"/>
            <a:tailEnd len="sm" w="sm" type="none"/>
          </a:ln>
        </p:spPr>
      </p:cxnSp>
      <p:pic>
        <p:nvPicPr>
          <p:cNvPr id="650" name="Google Shape;650;p73"/>
          <p:cNvPicPr preferRelativeResize="0"/>
          <p:nvPr/>
        </p:nvPicPr>
        <p:blipFill rotWithShape="1">
          <a:blip r:embed="rId9">
            <a:alphaModFix/>
          </a:blip>
          <a:srcRect b="0" l="0" r="0" t="0"/>
          <a:stretch/>
        </p:blipFill>
        <p:spPr>
          <a:xfrm>
            <a:off x="294618" y="4429971"/>
            <a:ext cx="1180743" cy="292966"/>
          </a:xfrm>
          <a:prstGeom prst="rect">
            <a:avLst/>
          </a:prstGeom>
          <a:noFill/>
          <a:ln>
            <a:noFill/>
          </a:ln>
        </p:spPr>
      </p:pic>
      <p:sp>
        <p:nvSpPr>
          <p:cNvPr id="651" name="Google Shape;651;p73"/>
          <p:cNvSpPr txBox="1"/>
          <p:nvPr/>
        </p:nvSpPr>
        <p:spPr>
          <a:xfrm>
            <a:off x="304422" y="2149862"/>
            <a:ext cx="1498500" cy="5223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78"/>
              </a:buClr>
              <a:buSzPts val="1400"/>
              <a:buFont typeface="Arial"/>
              <a:buNone/>
            </a:pPr>
            <a:r>
              <a:rPr b="0" i="0" lang="en-GB" sz="1400" u="sng" cap="none" strike="noStrike">
                <a:solidFill>
                  <a:srgbClr val="000078"/>
                </a:solidFill>
                <a:latin typeface="Arial"/>
                <a:ea typeface="Arial"/>
                <a:cs typeface="Arial"/>
                <a:sym typeface="Arial"/>
                <a:hlinkClick r:id="rId10">
                  <a:extLst>
                    <a:ext uri="{A12FA001-AC4F-418D-AE19-62706E023703}">
                      <ahyp:hlinkClr val="tx"/>
                    </a:ext>
                  </a:extLst>
                </a:hlinkClick>
              </a:rPr>
              <a:t>uoc.edu</a:t>
            </a:r>
            <a:endParaRPr b="0" i="0" sz="1400" u="none" cap="none" strike="noStrike">
              <a:solidFill>
                <a:srgbClr val="000078"/>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71" name="Shape 271"/>
        <p:cNvGrpSpPr/>
        <p:nvPr/>
      </p:nvGrpSpPr>
      <p:grpSpPr>
        <a:xfrm>
          <a:off x="0" y="0"/>
          <a:ext cx="0" cy="0"/>
          <a:chOff x="0" y="0"/>
          <a:chExt cx="0" cy="0"/>
        </a:xfrm>
      </p:grpSpPr>
      <p:sp>
        <p:nvSpPr>
          <p:cNvPr id="272" name="Google Shape;272;p57"/>
          <p:cNvSpPr/>
          <p:nvPr/>
        </p:nvSpPr>
        <p:spPr>
          <a:xfrm>
            <a:off x="10475" y="-10475"/>
            <a:ext cx="9144000" cy="5154000"/>
          </a:xfrm>
          <a:prstGeom prst="rect">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73" name="Google Shape;273;p57">
            <a:hlinkClick r:id="rId4"/>
          </p:cNvPr>
          <p:cNvPicPr preferRelativeResize="0"/>
          <p:nvPr/>
        </p:nvPicPr>
        <p:blipFill rotWithShape="1">
          <a:blip r:embed="rId5">
            <a:alphaModFix/>
          </a:blip>
          <a:srcRect b="0" l="0" r="527" t="0"/>
          <a:stretch/>
        </p:blipFill>
        <p:spPr>
          <a:xfrm>
            <a:off x="481138" y="598112"/>
            <a:ext cx="8181724" cy="39472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77" name="Shape 277"/>
        <p:cNvGrpSpPr/>
        <p:nvPr/>
      </p:nvGrpSpPr>
      <p:grpSpPr>
        <a:xfrm>
          <a:off x="0" y="0"/>
          <a:ext cx="0" cy="0"/>
          <a:chOff x="0" y="0"/>
          <a:chExt cx="0" cy="0"/>
        </a:xfrm>
      </p:grpSpPr>
      <p:sp>
        <p:nvSpPr>
          <p:cNvPr id="278" name="Google Shape;278;p58"/>
          <p:cNvSpPr txBox="1"/>
          <p:nvPr>
            <p:ph idx="4294967295" type="body"/>
          </p:nvPr>
        </p:nvSpPr>
        <p:spPr>
          <a:xfrm>
            <a:off x="2178925" y="326725"/>
            <a:ext cx="6743700" cy="3138300"/>
          </a:xfrm>
          <a:prstGeom prst="rect">
            <a:avLst/>
          </a:prstGeom>
          <a:noFill/>
          <a:ln>
            <a:noFill/>
          </a:ln>
        </p:spPr>
        <p:txBody>
          <a:bodyPr anchorCtr="0" anchor="t" bIns="0" lIns="0" spcFirstLastPara="1" rIns="91425" wrap="square" tIns="45700">
            <a:noAutofit/>
          </a:bodyPr>
          <a:lstStyle/>
          <a:p>
            <a:pPr indent="0" lvl="0" marL="0" marR="0" rtl="0" algn="l">
              <a:lnSpc>
                <a:spcPct val="89230"/>
              </a:lnSpc>
              <a:spcBef>
                <a:spcPts val="0"/>
              </a:spcBef>
              <a:spcAft>
                <a:spcPts val="0"/>
              </a:spcAft>
              <a:buClr>
                <a:schemeClr val="lt1"/>
              </a:buClr>
              <a:buSzPts val="1400"/>
              <a:buFont typeface="Arial"/>
              <a:buNone/>
            </a:pPr>
            <a:r>
              <a:rPr b="1" lang="en-GB" sz="6000">
                <a:solidFill>
                  <a:schemeClr val="lt1"/>
                </a:solidFill>
              </a:rPr>
              <a:t>The UOC's </a:t>
            </a:r>
            <a:endParaRPr b="1" sz="6000">
              <a:solidFill>
                <a:schemeClr val="lt1"/>
              </a:solidFill>
            </a:endParaRPr>
          </a:p>
          <a:p>
            <a:pPr indent="0" lvl="0" marL="0" marR="0" rtl="0" algn="l">
              <a:lnSpc>
                <a:spcPct val="89230"/>
              </a:lnSpc>
              <a:spcBef>
                <a:spcPts val="0"/>
              </a:spcBef>
              <a:spcAft>
                <a:spcPts val="0"/>
              </a:spcAft>
              <a:buClr>
                <a:schemeClr val="lt1"/>
              </a:buClr>
              <a:buSzPts val="1400"/>
              <a:buFont typeface="Arial"/>
              <a:buNone/>
            </a:pPr>
            <a:r>
              <a:rPr b="1" lang="en-GB" sz="6000">
                <a:solidFill>
                  <a:schemeClr val="lt1"/>
                </a:solidFill>
              </a:rPr>
              <a:t>educational </a:t>
            </a:r>
            <a:endParaRPr b="1" sz="6000">
              <a:solidFill>
                <a:schemeClr val="lt1"/>
              </a:solidFill>
            </a:endParaRPr>
          </a:p>
          <a:p>
            <a:pPr indent="0" lvl="0" marL="0" marR="0" rtl="0" algn="l">
              <a:lnSpc>
                <a:spcPct val="89230"/>
              </a:lnSpc>
              <a:spcBef>
                <a:spcPts val="0"/>
              </a:spcBef>
              <a:spcAft>
                <a:spcPts val="0"/>
              </a:spcAft>
              <a:buClr>
                <a:schemeClr val="lt1"/>
              </a:buClr>
              <a:buSzPts val="1400"/>
              <a:buFont typeface="Arial"/>
              <a:buNone/>
            </a:pPr>
            <a:r>
              <a:rPr b="1" lang="en-GB" sz="6000">
                <a:solidFill>
                  <a:schemeClr val="lt1"/>
                </a:solidFill>
              </a:rPr>
              <a:t>model</a:t>
            </a:r>
            <a:endParaRPr b="1" sz="6000">
              <a:solidFill>
                <a:schemeClr val="lt1"/>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78"/>
                                        </p:tgtEl>
                                        <p:attrNameLst>
                                          <p:attrName>style.visibility</p:attrName>
                                        </p:attrNameLst>
                                      </p:cBhvr>
                                      <p:to>
                                        <p:strVal val="visible"/>
                                      </p:to>
                                    </p:set>
                                    <p:animEffect filter="fade" transition="in">
                                      <p:cBhvr>
                                        <p:cTn dur="1000"/>
                                        <p:tgtEl>
                                          <p:spTgt spid="27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82" name="Shape 282"/>
        <p:cNvGrpSpPr/>
        <p:nvPr/>
      </p:nvGrpSpPr>
      <p:grpSpPr>
        <a:xfrm>
          <a:off x="0" y="0"/>
          <a:ext cx="0" cy="0"/>
          <a:chOff x="0" y="0"/>
          <a:chExt cx="0" cy="0"/>
        </a:xfrm>
      </p:grpSpPr>
      <p:sp>
        <p:nvSpPr>
          <p:cNvPr id="283" name="Google Shape;283;p59"/>
          <p:cNvSpPr txBox="1"/>
          <p:nvPr>
            <p:ph idx="4294967295" type="body"/>
          </p:nvPr>
        </p:nvSpPr>
        <p:spPr>
          <a:xfrm>
            <a:off x="5647000" y="339125"/>
            <a:ext cx="3266700" cy="1878000"/>
          </a:xfrm>
          <a:prstGeom prst="rect">
            <a:avLst/>
          </a:prstGeom>
          <a:noFill/>
          <a:ln>
            <a:noFill/>
          </a:ln>
        </p:spPr>
        <p:txBody>
          <a:bodyPr anchorCtr="0" anchor="t" bIns="0" lIns="0" spcFirstLastPara="1" rIns="91425" wrap="square" tIns="0">
            <a:noAutofit/>
          </a:bodyPr>
          <a:lstStyle/>
          <a:p>
            <a:pPr indent="0" lvl="0" marL="0" rtl="0" algn="l">
              <a:lnSpc>
                <a:spcPct val="100000"/>
              </a:lnSpc>
              <a:spcBef>
                <a:spcPts val="380"/>
              </a:spcBef>
              <a:spcAft>
                <a:spcPts val="0"/>
              </a:spcAft>
              <a:buClr>
                <a:schemeClr val="dk1"/>
              </a:buClr>
              <a:buSzPts val="1100"/>
              <a:buFont typeface="Arial"/>
              <a:buNone/>
            </a:pPr>
            <a:r>
              <a:rPr lang="en-GB" sz="1900">
                <a:solidFill>
                  <a:srgbClr val="010078"/>
                </a:solidFill>
                <a:latin typeface="Georgia"/>
                <a:ea typeface="Georgia"/>
                <a:cs typeface="Georgia"/>
                <a:sym typeface="Georgia"/>
              </a:rPr>
              <a:t>The student activity as </a:t>
            </a:r>
            <a:endParaRPr sz="1900">
              <a:solidFill>
                <a:srgbClr val="010078"/>
              </a:solidFill>
              <a:latin typeface="Georgia"/>
              <a:ea typeface="Georgia"/>
              <a:cs typeface="Georgia"/>
              <a:sym typeface="Georgia"/>
            </a:endParaRPr>
          </a:p>
          <a:p>
            <a:pPr indent="0" lvl="0" marL="0" rtl="0" algn="l">
              <a:lnSpc>
                <a:spcPct val="100000"/>
              </a:lnSpc>
              <a:spcBef>
                <a:spcPts val="0"/>
              </a:spcBef>
              <a:spcAft>
                <a:spcPts val="0"/>
              </a:spcAft>
              <a:buClr>
                <a:schemeClr val="dk1"/>
              </a:buClr>
              <a:buSzPts val="1100"/>
              <a:buFont typeface="Arial"/>
              <a:buNone/>
            </a:pPr>
            <a:r>
              <a:rPr lang="en-GB" sz="1900">
                <a:solidFill>
                  <a:srgbClr val="010078"/>
                </a:solidFill>
                <a:latin typeface="Georgia"/>
                <a:ea typeface="Georgia"/>
                <a:cs typeface="Georgia"/>
                <a:sym typeface="Georgia"/>
              </a:rPr>
              <a:t>the central factor.</a:t>
            </a:r>
            <a:endParaRPr sz="1900">
              <a:solidFill>
                <a:srgbClr val="010078"/>
              </a:solidFill>
              <a:latin typeface="Georgia"/>
              <a:ea typeface="Georgia"/>
              <a:cs typeface="Georgia"/>
              <a:sym typeface="Georgia"/>
            </a:endParaRPr>
          </a:p>
          <a:p>
            <a:pPr indent="0" lvl="0" marL="0" marR="0" rtl="0" algn="l">
              <a:lnSpc>
                <a:spcPct val="100000"/>
              </a:lnSpc>
              <a:spcBef>
                <a:spcPts val="380"/>
              </a:spcBef>
              <a:spcAft>
                <a:spcPts val="0"/>
              </a:spcAft>
              <a:buClr>
                <a:srgbClr val="010078"/>
              </a:buClr>
              <a:buSzPts val="1400"/>
              <a:buFont typeface="Arial"/>
              <a:buNone/>
            </a:pPr>
            <a:r>
              <a:t/>
            </a:r>
            <a:endParaRPr sz="1900">
              <a:solidFill>
                <a:srgbClr val="010078"/>
              </a:solidFill>
              <a:latin typeface="Georgia"/>
              <a:ea typeface="Georgia"/>
              <a:cs typeface="Georgia"/>
              <a:sym typeface="Georgia"/>
            </a:endParaRPr>
          </a:p>
        </p:txBody>
      </p:sp>
      <p:sp>
        <p:nvSpPr>
          <p:cNvPr id="284" name="Google Shape;284;p59"/>
          <p:cNvSpPr txBox="1"/>
          <p:nvPr>
            <p:ph idx="4294967295" type="body"/>
          </p:nvPr>
        </p:nvSpPr>
        <p:spPr>
          <a:xfrm>
            <a:off x="2188925" y="2132900"/>
            <a:ext cx="3268200" cy="2591100"/>
          </a:xfrm>
          <a:prstGeom prst="rect">
            <a:avLst/>
          </a:prstGeom>
          <a:noFill/>
          <a:ln>
            <a:noFill/>
          </a:ln>
        </p:spPr>
        <p:txBody>
          <a:bodyPr anchorCtr="0" anchor="t" bIns="0" lIns="0" spcFirstLastPara="1" rIns="0" wrap="square" tIns="0">
            <a:noAutofit/>
          </a:bodyPr>
          <a:lstStyle/>
          <a:p>
            <a:pPr indent="0" lvl="0" marL="0" rtl="0" algn="l">
              <a:lnSpc>
                <a:spcPct val="116000"/>
              </a:lnSpc>
              <a:spcBef>
                <a:spcPts val="0"/>
              </a:spcBef>
              <a:spcAft>
                <a:spcPts val="0"/>
              </a:spcAft>
              <a:buSzPts val="1800"/>
              <a:buNone/>
            </a:pPr>
            <a:r>
              <a:rPr lang="en-GB" sz="1500">
                <a:solidFill>
                  <a:srgbClr val="010078"/>
                </a:solidFill>
              </a:rPr>
              <a:t>At the UOC, students learn actively…</a:t>
            </a:r>
            <a:endParaRPr sz="1500">
              <a:solidFill>
                <a:srgbClr val="010078"/>
              </a:solidFill>
            </a:endParaRPr>
          </a:p>
          <a:p>
            <a:pPr indent="-292100" lvl="0" marL="457200" rtl="0" algn="l">
              <a:lnSpc>
                <a:spcPct val="116000"/>
              </a:lnSpc>
              <a:spcBef>
                <a:spcPts val="0"/>
              </a:spcBef>
              <a:spcAft>
                <a:spcPts val="0"/>
              </a:spcAft>
              <a:buClr>
                <a:srgbClr val="12297F"/>
              </a:buClr>
              <a:buSzPts val="1000"/>
              <a:buChar char="●"/>
            </a:pPr>
            <a:r>
              <a:rPr lang="en-GB" sz="1500">
                <a:solidFill>
                  <a:srgbClr val="010078"/>
                </a:solidFill>
              </a:rPr>
              <a:t>performing learning activities with the help of tools and resources throughout the semester, </a:t>
            </a:r>
            <a:endParaRPr sz="1500">
              <a:solidFill>
                <a:srgbClr val="010078"/>
              </a:solidFill>
            </a:endParaRPr>
          </a:p>
          <a:p>
            <a:pPr indent="-292100" lvl="0" marL="457200" rtl="0" algn="l">
              <a:lnSpc>
                <a:spcPct val="116000"/>
              </a:lnSpc>
              <a:spcBef>
                <a:spcPts val="0"/>
              </a:spcBef>
              <a:spcAft>
                <a:spcPts val="0"/>
              </a:spcAft>
              <a:buClr>
                <a:srgbClr val="12297F"/>
              </a:buClr>
              <a:buSzPts val="1000"/>
              <a:buChar char="●"/>
            </a:pPr>
            <a:r>
              <a:rPr lang="en-GB" sz="1500">
                <a:solidFill>
                  <a:srgbClr val="010078"/>
                </a:solidFill>
              </a:rPr>
              <a:t>working with their classmates, </a:t>
            </a:r>
            <a:endParaRPr sz="1500">
              <a:solidFill>
                <a:srgbClr val="010078"/>
              </a:solidFill>
            </a:endParaRPr>
          </a:p>
          <a:p>
            <a:pPr indent="-292100" lvl="0" marL="457200" rtl="0" algn="l">
              <a:lnSpc>
                <a:spcPct val="116000"/>
              </a:lnSpc>
              <a:spcBef>
                <a:spcPts val="0"/>
              </a:spcBef>
              <a:spcAft>
                <a:spcPts val="0"/>
              </a:spcAft>
              <a:buClr>
                <a:srgbClr val="12297F"/>
              </a:buClr>
              <a:buSzPts val="1000"/>
              <a:buChar char="●"/>
            </a:pPr>
            <a:r>
              <a:rPr lang="en-GB" sz="1500">
                <a:solidFill>
                  <a:srgbClr val="010078"/>
                </a:solidFill>
              </a:rPr>
              <a:t>receiving constant support from the teaching team, </a:t>
            </a:r>
            <a:endParaRPr sz="1500">
              <a:solidFill>
                <a:srgbClr val="010078"/>
              </a:solidFill>
            </a:endParaRPr>
          </a:p>
          <a:p>
            <a:pPr indent="-292100" lvl="0" marL="457200" rtl="0" algn="l">
              <a:lnSpc>
                <a:spcPct val="116000"/>
              </a:lnSpc>
              <a:spcBef>
                <a:spcPts val="0"/>
              </a:spcBef>
              <a:spcAft>
                <a:spcPts val="0"/>
              </a:spcAft>
              <a:buClr>
                <a:srgbClr val="12297F"/>
              </a:buClr>
              <a:buSzPts val="1000"/>
              <a:buChar char="●"/>
            </a:pPr>
            <a:r>
              <a:rPr lang="en-GB" sz="1500">
                <a:solidFill>
                  <a:srgbClr val="010078"/>
                </a:solidFill>
              </a:rPr>
              <a:t>and being assessed </a:t>
            </a:r>
            <a:r>
              <a:rPr lang="en-GB" sz="1500">
                <a:solidFill>
                  <a:srgbClr val="000078"/>
                </a:solidFill>
              </a:rPr>
              <a:t>by competencies.</a:t>
            </a:r>
            <a:endParaRPr sz="1500">
              <a:solidFill>
                <a:srgbClr val="000078"/>
              </a:solidFill>
            </a:endParaRPr>
          </a:p>
          <a:p>
            <a:pPr indent="0" lvl="0" marL="0" marR="0" rtl="0" algn="l">
              <a:lnSpc>
                <a:spcPct val="116000"/>
              </a:lnSpc>
              <a:spcBef>
                <a:spcPts val="0"/>
              </a:spcBef>
              <a:spcAft>
                <a:spcPts val="0"/>
              </a:spcAft>
              <a:buSzPts val="1800"/>
              <a:buNone/>
            </a:pPr>
            <a:r>
              <a:t/>
            </a:r>
            <a:endParaRPr sz="1500">
              <a:solidFill>
                <a:srgbClr val="010078"/>
              </a:solidFill>
            </a:endParaRPr>
          </a:p>
        </p:txBody>
      </p:sp>
      <p:sp>
        <p:nvSpPr>
          <p:cNvPr id="285" name="Google Shape;285;p59"/>
          <p:cNvSpPr txBox="1"/>
          <p:nvPr>
            <p:ph idx="4294967295" type="body"/>
          </p:nvPr>
        </p:nvSpPr>
        <p:spPr>
          <a:xfrm>
            <a:off x="2162825" y="383049"/>
            <a:ext cx="3294300" cy="1428000"/>
          </a:xfrm>
          <a:prstGeom prst="rect">
            <a:avLst/>
          </a:prstGeom>
          <a:noFill/>
          <a:ln>
            <a:noFill/>
          </a:ln>
        </p:spPr>
        <p:txBody>
          <a:bodyPr anchorCtr="0" anchor="t" bIns="0" lIns="0" spcFirstLastPara="1" rIns="0" wrap="square" tIns="0">
            <a:noAutofit/>
          </a:bodyPr>
          <a:lstStyle/>
          <a:p>
            <a:pPr indent="0" lvl="0" marL="0" rtl="0" algn="l">
              <a:lnSpc>
                <a:spcPct val="70666"/>
              </a:lnSpc>
              <a:spcBef>
                <a:spcPts val="600"/>
              </a:spcBef>
              <a:spcAft>
                <a:spcPts val="0"/>
              </a:spcAft>
              <a:buClr>
                <a:srgbClr val="010078"/>
              </a:buClr>
              <a:buSzPts val="1400"/>
              <a:buFont typeface="Arial"/>
              <a:buNone/>
            </a:pPr>
            <a:r>
              <a:rPr b="1" lang="en-GB" sz="3000">
                <a:solidFill>
                  <a:srgbClr val="010078"/>
                </a:solidFill>
              </a:rPr>
              <a:t>The UOC's </a:t>
            </a:r>
            <a:endParaRPr b="1" sz="3000">
              <a:solidFill>
                <a:srgbClr val="010078"/>
              </a:solidFill>
            </a:endParaRPr>
          </a:p>
          <a:p>
            <a:pPr indent="0" lvl="0" marL="0" marR="0" rtl="0" algn="l">
              <a:lnSpc>
                <a:spcPct val="70666"/>
              </a:lnSpc>
              <a:spcBef>
                <a:spcPts val="600"/>
              </a:spcBef>
              <a:spcAft>
                <a:spcPts val="0"/>
              </a:spcAft>
              <a:buClr>
                <a:srgbClr val="010078"/>
              </a:buClr>
              <a:buSzPts val="1400"/>
              <a:buFont typeface="Arial"/>
              <a:buNone/>
            </a:pPr>
            <a:r>
              <a:rPr b="1" lang="en-GB" sz="3000">
                <a:solidFill>
                  <a:srgbClr val="010078"/>
                </a:solidFill>
              </a:rPr>
              <a:t>educational </a:t>
            </a:r>
            <a:endParaRPr b="1" sz="3000">
              <a:solidFill>
                <a:srgbClr val="010078"/>
              </a:solidFill>
            </a:endParaRPr>
          </a:p>
          <a:p>
            <a:pPr indent="0" lvl="0" marL="0" rtl="0" algn="l">
              <a:lnSpc>
                <a:spcPct val="70666"/>
              </a:lnSpc>
              <a:spcBef>
                <a:spcPts val="600"/>
              </a:spcBef>
              <a:spcAft>
                <a:spcPts val="0"/>
              </a:spcAft>
              <a:buClr>
                <a:srgbClr val="010078"/>
              </a:buClr>
              <a:buSzPts val="1400"/>
              <a:buFont typeface="Arial"/>
              <a:buNone/>
            </a:pPr>
            <a:r>
              <a:rPr b="1" lang="en-GB" sz="3000">
                <a:solidFill>
                  <a:srgbClr val="010078"/>
                </a:solidFill>
              </a:rPr>
              <a:t>model</a:t>
            </a:r>
            <a:endParaRPr b="1" sz="3000">
              <a:solidFill>
                <a:srgbClr val="010078"/>
              </a:solidFill>
            </a:endParaRPr>
          </a:p>
          <a:p>
            <a:pPr indent="0" lvl="0" marL="0" marR="0" rtl="0" algn="l">
              <a:lnSpc>
                <a:spcPct val="70666"/>
              </a:lnSpc>
              <a:spcBef>
                <a:spcPts val="600"/>
              </a:spcBef>
              <a:spcAft>
                <a:spcPts val="0"/>
              </a:spcAft>
              <a:buClr>
                <a:srgbClr val="010078"/>
              </a:buClr>
              <a:buSzPts val="1400"/>
              <a:buFont typeface="Arial"/>
              <a:buNone/>
            </a:pPr>
            <a:r>
              <a:t/>
            </a:r>
            <a:endParaRPr b="1" sz="3000">
              <a:solidFill>
                <a:srgbClr val="010078"/>
              </a:solidFill>
            </a:endParaRPr>
          </a:p>
        </p:txBody>
      </p:sp>
      <p:cxnSp>
        <p:nvCxnSpPr>
          <p:cNvPr id="286" name="Google Shape;286;p59"/>
          <p:cNvCxnSpPr/>
          <p:nvPr/>
        </p:nvCxnSpPr>
        <p:spPr>
          <a:xfrm>
            <a:off x="2184025" y="2056700"/>
            <a:ext cx="3266700" cy="0"/>
          </a:xfrm>
          <a:prstGeom prst="straightConnector1">
            <a:avLst/>
          </a:prstGeom>
          <a:noFill/>
          <a:ln cap="flat" cmpd="sng" w="9525">
            <a:solidFill>
              <a:srgbClr val="010078"/>
            </a:solidFill>
            <a:prstDash val="solid"/>
            <a:round/>
            <a:headEnd len="sm" w="sm" type="none"/>
            <a:tailEnd len="sm" w="sm" type="none"/>
          </a:ln>
        </p:spPr>
      </p:cxnSp>
      <p:sp>
        <p:nvSpPr>
          <p:cNvPr id="287" name="Google Shape;287;p59"/>
          <p:cNvSpPr txBox="1"/>
          <p:nvPr/>
        </p:nvSpPr>
        <p:spPr>
          <a:xfrm>
            <a:off x="156102" y="4341750"/>
            <a:ext cx="1894573" cy="569700"/>
          </a:xfrm>
          <a:prstGeom prst="rect">
            <a:avLst/>
          </a:prstGeom>
          <a:noFill/>
          <a:ln>
            <a:noFill/>
          </a:ln>
        </p:spPr>
        <p:txBody>
          <a:bodyPr anchorCtr="0" anchor="t" bIns="91425" lIns="91425" spcFirstLastPara="1" rIns="91425" wrap="square" tIns="91425">
            <a:noAutofit/>
          </a:bodyPr>
          <a:lstStyle/>
          <a:p>
            <a:pPr indent="0" lvl="0" marL="0" marR="0" rtl="0" algn="l">
              <a:lnSpc>
                <a:spcPct val="90000"/>
              </a:lnSpc>
              <a:spcBef>
                <a:spcPts val="0"/>
              </a:spcBef>
              <a:spcAft>
                <a:spcPts val="0"/>
              </a:spcAft>
              <a:buClr>
                <a:srgbClr val="000000"/>
              </a:buClr>
              <a:buSzPts val="1200"/>
              <a:buFont typeface="Arial"/>
              <a:buNone/>
            </a:pPr>
            <a:r>
              <a:rPr b="1" i="0" lang="en-GB" sz="1200" cap="none" strike="noStrike">
                <a:solidFill>
                  <a:srgbClr val="12297F"/>
                </a:solidFill>
                <a:uFill>
                  <a:noFill/>
                </a:uFill>
                <a:latin typeface="Arial"/>
                <a:ea typeface="Arial"/>
                <a:cs typeface="Arial"/>
                <a:sym typeface="Arial"/>
                <a:hlinkClick r:id="rId4">
                  <a:extLst>
                    <a:ext uri="{A12FA001-AC4F-418D-AE19-62706E023703}">
                      <ahyp:hlinkClr val="tx"/>
                    </a:ext>
                  </a:extLst>
                </a:hlinkClick>
              </a:rPr>
              <a:t>How </a:t>
            </a:r>
            <a:r>
              <a:rPr b="1" lang="en-GB" sz="1200">
                <a:solidFill>
                  <a:srgbClr val="12297F"/>
                </a:solidFill>
                <a:uFill>
                  <a:noFill/>
                </a:uFill>
                <a:hlinkClick r:id="rId5">
                  <a:extLst>
                    <a:ext uri="{A12FA001-AC4F-418D-AE19-62706E023703}">
                      <ahyp:hlinkClr val="tx"/>
                    </a:ext>
                  </a:extLst>
                </a:hlinkClick>
              </a:rPr>
              <a:t>to study</a:t>
            </a:r>
            <a:r>
              <a:rPr b="1" i="0" lang="en-GB" sz="1200" cap="none" strike="noStrike">
                <a:solidFill>
                  <a:srgbClr val="12297F"/>
                </a:solidFill>
                <a:uFill>
                  <a:noFill/>
                </a:uFill>
                <a:latin typeface="Arial"/>
                <a:ea typeface="Arial"/>
                <a:cs typeface="Arial"/>
                <a:sym typeface="Arial"/>
                <a:hlinkClick r:id="rId6">
                  <a:extLst>
                    <a:ext uri="{A12FA001-AC4F-418D-AE19-62706E023703}">
                      <ahyp:hlinkClr val="tx"/>
                    </a:ext>
                  </a:extLst>
                </a:hlinkClick>
              </a:rPr>
              <a:t> </a:t>
            </a:r>
            <a:endParaRPr>
              <a:solidFill>
                <a:srgbClr val="12297F"/>
              </a:solidFill>
            </a:endParaRPr>
          </a:p>
          <a:p>
            <a:pPr indent="0" lvl="0" marL="0" marR="0" rtl="0" algn="l">
              <a:lnSpc>
                <a:spcPct val="90000"/>
              </a:lnSpc>
              <a:spcBef>
                <a:spcPts val="0"/>
              </a:spcBef>
              <a:spcAft>
                <a:spcPts val="0"/>
              </a:spcAft>
              <a:buClr>
                <a:srgbClr val="000000"/>
              </a:buClr>
              <a:buSzPts val="1200"/>
              <a:buFont typeface="Arial"/>
              <a:buNone/>
            </a:pPr>
            <a:r>
              <a:rPr b="1" i="0" lang="en-GB" sz="1200" cap="none" strike="noStrike">
                <a:solidFill>
                  <a:srgbClr val="12297F"/>
                </a:solidFill>
                <a:uFill>
                  <a:noFill/>
                </a:uFill>
                <a:latin typeface="Arial"/>
                <a:ea typeface="Arial"/>
                <a:cs typeface="Arial"/>
                <a:sym typeface="Arial"/>
                <a:hlinkClick r:id="rId7">
                  <a:extLst>
                    <a:ext uri="{A12FA001-AC4F-418D-AE19-62706E023703}">
                      <ahyp:hlinkClr val="tx"/>
                    </a:ext>
                  </a:extLst>
                </a:hlinkClick>
              </a:rPr>
              <a:t>at the UOC?</a:t>
            </a:r>
            <a:r>
              <a:rPr b="1" i="0" lang="en-GB" sz="1200" u="sng" cap="none" strike="noStrike">
                <a:solidFill>
                  <a:srgbClr val="12297F"/>
                </a:solidFill>
                <a:latin typeface="Arial"/>
                <a:ea typeface="Arial"/>
                <a:cs typeface="Arial"/>
                <a:sym typeface="Arial"/>
                <a:hlinkClick r:id="rId8">
                  <a:extLst>
                    <a:ext uri="{A12FA001-AC4F-418D-AE19-62706E023703}">
                      <ahyp:hlinkClr val="tx"/>
                    </a:ext>
                  </a:extLst>
                </a:hlinkClick>
              </a:rPr>
              <a:t> </a:t>
            </a:r>
            <a:endParaRPr b="1" i="0" sz="1200" u="none" cap="none" strike="noStrike">
              <a:solidFill>
                <a:srgbClr val="12297F"/>
              </a:solidFill>
              <a:latin typeface="Arial"/>
              <a:ea typeface="Arial"/>
              <a:cs typeface="Arial"/>
              <a:sym typeface="Arial"/>
            </a:endParaRPr>
          </a:p>
        </p:txBody>
      </p:sp>
      <p:pic>
        <p:nvPicPr>
          <p:cNvPr id="288" name="Google Shape;288;p59">
            <a:hlinkClick r:id="rId9"/>
          </p:cNvPr>
          <p:cNvPicPr preferRelativeResize="0"/>
          <p:nvPr/>
        </p:nvPicPr>
        <p:blipFill rotWithShape="1">
          <a:blip r:embed="rId10">
            <a:alphaModFix/>
          </a:blip>
          <a:srcRect b="0" l="0" r="5935" t="0"/>
          <a:stretch/>
        </p:blipFill>
        <p:spPr>
          <a:xfrm>
            <a:off x="259754" y="3531474"/>
            <a:ext cx="1440000" cy="829326"/>
          </a:xfrm>
          <a:prstGeom prst="rect">
            <a:avLst/>
          </a:prstGeom>
          <a:noFill/>
          <a:ln>
            <a:noFill/>
          </a:ln>
        </p:spPr>
      </p:pic>
      <p:pic>
        <p:nvPicPr>
          <p:cNvPr id="289" name="Google Shape;289;p59"/>
          <p:cNvPicPr preferRelativeResize="0"/>
          <p:nvPr/>
        </p:nvPicPr>
        <p:blipFill>
          <a:blip r:embed="rId11">
            <a:alphaModFix/>
          </a:blip>
          <a:stretch>
            <a:fillRect/>
          </a:stretch>
        </p:blipFill>
        <p:spPr>
          <a:xfrm>
            <a:off x="5641529" y="1354412"/>
            <a:ext cx="3300300" cy="319315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93" name="Shape 293"/>
        <p:cNvGrpSpPr/>
        <p:nvPr/>
      </p:nvGrpSpPr>
      <p:grpSpPr>
        <a:xfrm>
          <a:off x="0" y="0"/>
          <a:ext cx="0" cy="0"/>
          <a:chOff x="0" y="0"/>
          <a:chExt cx="0" cy="0"/>
        </a:xfrm>
      </p:grpSpPr>
      <p:sp>
        <p:nvSpPr>
          <p:cNvPr id="294" name="Google Shape;294;p60"/>
          <p:cNvSpPr txBox="1"/>
          <p:nvPr>
            <p:ph idx="4294967295" type="body"/>
          </p:nvPr>
        </p:nvSpPr>
        <p:spPr>
          <a:xfrm>
            <a:off x="2176625" y="1987675"/>
            <a:ext cx="3444000" cy="2591100"/>
          </a:xfrm>
          <a:prstGeom prst="rect">
            <a:avLst/>
          </a:prstGeom>
          <a:noFill/>
          <a:ln>
            <a:noFill/>
          </a:ln>
        </p:spPr>
        <p:txBody>
          <a:bodyPr anchorCtr="0" anchor="t" bIns="0" lIns="0" spcFirstLastPara="1" rIns="0" wrap="square" tIns="0">
            <a:noAutofit/>
          </a:bodyPr>
          <a:lstStyle/>
          <a:p>
            <a:pPr indent="0" lvl="0" marL="0" rtl="0" algn="l">
              <a:lnSpc>
                <a:spcPct val="116000"/>
              </a:lnSpc>
              <a:spcBef>
                <a:spcPts val="0"/>
              </a:spcBef>
              <a:spcAft>
                <a:spcPts val="0"/>
              </a:spcAft>
              <a:buClr>
                <a:schemeClr val="dk1"/>
              </a:buClr>
              <a:buSzPts val="1100"/>
              <a:buFont typeface="Arial"/>
              <a:buNone/>
            </a:pPr>
            <a:r>
              <a:rPr b="1" lang="en-GB" sz="1500">
                <a:solidFill>
                  <a:srgbClr val="12297F"/>
                </a:solidFill>
              </a:rPr>
              <a:t>The IN3, eHealth Center and faculty members at the UOC</a:t>
            </a:r>
            <a:r>
              <a:rPr lang="en-GB" sz="1500">
                <a:solidFill>
                  <a:srgbClr val="010078"/>
                </a:solidFill>
              </a:rPr>
              <a:t> focus their research on the field of e-learning. </a:t>
            </a:r>
            <a:endParaRPr sz="1500">
              <a:solidFill>
                <a:srgbClr val="010078"/>
              </a:solidFill>
            </a:endParaRPr>
          </a:p>
          <a:p>
            <a:pPr indent="0" lvl="0" marL="0" rtl="0" algn="l">
              <a:lnSpc>
                <a:spcPct val="116000"/>
              </a:lnSpc>
              <a:spcBef>
                <a:spcPts val="0"/>
              </a:spcBef>
              <a:spcAft>
                <a:spcPts val="0"/>
              </a:spcAft>
              <a:buClr>
                <a:schemeClr val="dk1"/>
              </a:buClr>
              <a:buSzPts val="1100"/>
              <a:buFont typeface="Arial"/>
              <a:buNone/>
            </a:pPr>
            <a:r>
              <a:t/>
            </a:r>
            <a:endParaRPr sz="1500">
              <a:solidFill>
                <a:srgbClr val="010078"/>
              </a:solidFill>
            </a:endParaRPr>
          </a:p>
          <a:p>
            <a:pPr indent="0" lvl="0" marL="0" rtl="0" algn="l">
              <a:lnSpc>
                <a:spcPct val="116000"/>
              </a:lnSpc>
              <a:spcBef>
                <a:spcPts val="0"/>
              </a:spcBef>
              <a:spcAft>
                <a:spcPts val="0"/>
              </a:spcAft>
              <a:buSzPts val="1800"/>
              <a:buNone/>
            </a:pPr>
            <a:r>
              <a:rPr lang="en-GB" sz="1500">
                <a:solidFill>
                  <a:srgbClr val="010078"/>
                </a:solidFill>
              </a:rPr>
              <a:t>The</a:t>
            </a:r>
            <a:r>
              <a:rPr b="1" lang="en-GB" sz="1500">
                <a:solidFill>
                  <a:srgbClr val="010078"/>
                </a:solidFill>
              </a:rPr>
              <a:t> </a:t>
            </a:r>
            <a:r>
              <a:rPr b="1" lang="en-GB" sz="1500" u="sng">
                <a:solidFill>
                  <a:schemeClr val="hlink"/>
                </a:solidFill>
                <a:hlinkClick r:id="rId4"/>
              </a:rPr>
              <a:t>eLear</a:t>
            </a:r>
            <a:r>
              <a:rPr b="1" lang="en-GB" sz="1500" u="sng">
                <a:solidFill>
                  <a:schemeClr val="hlink"/>
                </a:solidFill>
                <a:hlinkClick r:id="rId5"/>
              </a:rPr>
              <a:t>ning Innovation Center</a:t>
            </a:r>
            <a:r>
              <a:rPr lang="en-GB" sz="1500">
                <a:solidFill>
                  <a:srgbClr val="010078"/>
                </a:solidFill>
              </a:rPr>
              <a:t> ensures that </a:t>
            </a:r>
            <a:endParaRPr sz="1500">
              <a:solidFill>
                <a:srgbClr val="010078"/>
              </a:solidFill>
            </a:endParaRPr>
          </a:p>
          <a:p>
            <a:pPr indent="0" lvl="0" marL="0" rtl="0" algn="l">
              <a:lnSpc>
                <a:spcPct val="116000"/>
              </a:lnSpc>
              <a:spcBef>
                <a:spcPts val="0"/>
              </a:spcBef>
              <a:spcAft>
                <a:spcPts val="0"/>
              </a:spcAft>
              <a:buSzPts val="1800"/>
              <a:buNone/>
            </a:pPr>
            <a:r>
              <a:rPr lang="en-GB" sz="1500">
                <a:solidFill>
                  <a:srgbClr val="010078"/>
                </a:solidFill>
              </a:rPr>
              <a:t>the educational model evolves and is updated, taking methodological and technological trends into account, </a:t>
            </a:r>
            <a:endParaRPr sz="1500">
              <a:solidFill>
                <a:srgbClr val="010078"/>
              </a:solidFill>
            </a:endParaRPr>
          </a:p>
          <a:p>
            <a:pPr indent="0" lvl="0" marL="0" rtl="0" algn="l">
              <a:lnSpc>
                <a:spcPct val="116000"/>
              </a:lnSpc>
              <a:spcBef>
                <a:spcPts val="0"/>
              </a:spcBef>
              <a:spcAft>
                <a:spcPts val="0"/>
              </a:spcAft>
              <a:buSzPts val="1800"/>
              <a:buNone/>
            </a:pPr>
            <a:r>
              <a:rPr lang="en-GB" sz="1500">
                <a:solidFill>
                  <a:srgbClr val="010078"/>
                </a:solidFill>
              </a:rPr>
              <a:t>and enabling their implementation.</a:t>
            </a:r>
            <a:endParaRPr sz="1500">
              <a:solidFill>
                <a:srgbClr val="010078"/>
              </a:solidFill>
            </a:endParaRPr>
          </a:p>
        </p:txBody>
      </p:sp>
      <p:sp>
        <p:nvSpPr>
          <p:cNvPr id="295" name="Google Shape;295;p60"/>
          <p:cNvSpPr txBox="1"/>
          <p:nvPr>
            <p:ph idx="4294967295" type="body"/>
          </p:nvPr>
        </p:nvSpPr>
        <p:spPr>
          <a:xfrm>
            <a:off x="5647000" y="328400"/>
            <a:ext cx="3266700" cy="1878000"/>
          </a:xfrm>
          <a:prstGeom prst="rect">
            <a:avLst/>
          </a:prstGeom>
          <a:noFill/>
          <a:ln>
            <a:noFill/>
          </a:ln>
        </p:spPr>
        <p:txBody>
          <a:bodyPr anchorCtr="0" anchor="t" bIns="0" lIns="0" spcFirstLastPara="1" rIns="91425" wrap="square" tIns="0">
            <a:noAutofit/>
          </a:bodyPr>
          <a:lstStyle/>
          <a:p>
            <a:pPr indent="0" lvl="0" marL="0" rtl="0" algn="l">
              <a:lnSpc>
                <a:spcPct val="100000"/>
              </a:lnSpc>
              <a:spcBef>
                <a:spcPts val="380"/>
              </a:spcBef>
              <a:spcAft>
                <a:spcPts val="0"/>
              </a:spcAft>
              <a:buClr>
                <a:schemeClr val="dk1"/>
              </a:buClr>
              <a:buSzPts val="1100"/>
              <a:buFont typeface="Arial"/>
              <a:buNone/>
            </a:pPr>
            <a:r>
              <a:rPr lang="en-GB" sz="1900">
                <a:solidFill>
                  <a:srgbClr val="010078"/>
                </a:solidFill>
                <a:latin typeface="Georgia"/>
                <a:ea typeface="Georgia"/>
                <a:cs typeface="Georgia"/>
                <a:sym typeface="Georgia"/>
              </a:rPr>
              <a:t>The educational model draws on research and innovation </a:t>
            </a:r>
            <a:endParaRPr sz="1900">
              <a:solidFill>
                <a:srgbClr val="010078"/>
              </a:solidFill>
              <a:latin typeface="Georgia"/>
              <a:ea typeface="Georgia"/>
              <a:cs typeface="Georgia"/>
              <a:sym typeface="Georgia"/>
            </a:endParaRPr>
          </a:p>
          <a:p>
            <a:pPr indent="0" lvl="0" marL="0" rtl="0" algn="l">
              <a:lnSpc>
                <a:spcPct val="100000"/>
              </a:lnSpc>
              <a:spcBef>
                <a:spcPts val="0"/>
              </a:spcBef>
              <a:spcAft>
                <a:spcPts val="0"/>
              </a:spcAft>
              <a:buClr>
                <a:schemeClr val="dk1"/>
              </a:buClr>
              <a:buSzPts val="1100"/>
              <a:buFont typeface="Arial"/>
              <a:buNone/>
            </a:pPr>
            <a:r>
              <a:rPr lang="en-GB" sz="1900">
                <a:solidFill>
                  <a:srgbClr val="010078"/>
                </a:solidFill>
                <a:latin typeface="Georgia"/>
                <a:ea typeface="Georgia"/>
                <a:cs typeface="Georgia"/>
                <a:sym typeface="Georgia"/>
              </a:rPr>
              <a:t>in e-learning. </a:t>
            </a:r>
            <a:endParaRPr sz="1900">
              <a:solidFill>
                <a:srgbClr val="010078"/>
              </a:solidFill>
              <a:latin typeface="Georgia"/>
              <a:ea typeface="Georgia"/>
              <a:cs typeface="Georgia"/>
              <a:sym typeface="Georgia"/>
            </a:endParaRPr>
          </a:p>
          <a:p>
            <a:pPr indent="0" lvl="0" marL="0" rtl="0" algn="l">
              <a:lnSpc>
                <a:spcPct val="100000"/>
              </a:lnSpc>
              <a:spcBef>
                <a:spcPts val="380"/>
              </a:spcBef>
              <a:spcAft>
                <a:spcPts val="0"/>
              </a:spcAft>
              <a:buClr>
                <a:srgbClr val="010078"/>
              </a:buClr>
              <a:buSzPts val="1400"/>
              <a:buFont typeface="Arial"/>
              <a:buNone/>
            </a:pPr>
            <a:r>
              <a:t/>
            </a:r>
            <a:endParaRPr sz="1900">
              <a:solidFill>
                <a:srgbClr val="010078"/>
              </a:solidFill>
              <a:latin typeface="Georgia"/>
              <a:ea typeface="Georgia"/>
              <a:cs typeface="Georgia"/>
              <a:sym typeface="Georgia"/>
            </a:endParaRPr>
          </a:p>
          <a:p>
            <a:pPr indent="0" lvl="0" marL="0" rtl="0" algn="l">
              <a:lnSpc>
                <a:spcPct val="100000"/>
              </a:lnSpc>
              <a:spcBef>
                <a:spcPts val="380"/>
              </a:spcBef>
              <a:spcAft>
                <a:spcPts val="0"/>
              </a:spcAft>
              <a:buClr>
                <a:schemeClr val="dk1"/>
              </a:buClr>
              <a:buSzPts val="1100"/>
              <a:buFont typeface="Arial"/>
              <a:buNone/>
            </a:pPr>
            <a:r>
              <a:t/>
            </a:r>
            <a:endParaRPr sz="1900">
              <a:solidFill>
                <a:srgbClr val="010078"/>
              </a:solidFill>
              <a:latin typeface="Georgia"/>
              <a:ea typeface="Georgia"/>
              <a:cs typeface="Georgia"/>
              <a:sym typeface="Georgia"/>
            </a:endParaRPr>
          </a:p>
          <a:p>
            <a:pPr indent="0" lvl="0" marL="0" marR="0" rtl="0" algn="l">
              <a:lnSpc>
                <a:spcPct val="100000"/>
              </a:lnSpc>
              <a:spcBef>
                <a:spcPts val="380"/>
              </a:spcBef>
              <a:spcAft>
                <a:spcPts val="0"/>
              </a:spcAft>
              <a:buClr>
                <a:srgbClr val="010078"/>
              </a:buClr>
              <a:buSzPts val="1400"/>
              <a:buFont typeface="Arial"/>
              <a:buNone/>
            </a:pPr>
            <a:r>
              <a:t/>
            </a:r>
            <a:endParaRPr sz="1900">
              <a:solidFill>
                <a:srgbClr val="010078"/>
              </a:solidFill>
              <a:latin typeface="Georgia"/>
              <a:ea typeface="Georgia"/>
              <a:cs typeface="Georgia"/>
              <a:sym typeface="Georgia"/>
            </a:endParaRPr>
          </a:p>
        </p:txBody>
      </p:sp>
      <p:cxnSp>
        <p:nvCxnSpPr>
          <p:cNvPr id="296" name="Google Shape;296;p60"/>
          <p:cNvCxnSpPr/>
          <p:nvPr/>
        </p:nvCxnSpPr>
        <p:spPr>
          <a:xfrm>
            <a:off x="2176625" y="1794800"/>
            <a:ext cx="3266700" cy="0"/>
          </a:xfrm>
          <a:prstGeom prst="straightConnector1">
            <a:avLst/>
          </a:prstGeom>
          <a:noFill/>
          <a:ln cap="flat" cmpd="sng" w="9525">
            <a:solidFill>
              <a:srgbClr val="010078"/>
            </a:solidFill>
            <a:prstDash val="solid"/>
            <a:round/>
            <a:headEnd len="sm" w="sm" type="none"/>
            <a:tailEnd len="sm" w="sm" type="none"/>
          </a:ln>
        </p:spPr>
      </p:cxnSp>
      <p:sp>
        <p:nvSpPr>
          <p:cNvPr id="297" name="Google Shape;297;p60"/>
          <p:cNvSpPr txBox="1"/>
          <p:nvPr>
            <p:ph idx="4294967295" type="body"/>
          </p:nvPr>
        </p:nvSpPr>
        <p:spPr>
          <a:xfrm>
            <a:off x="2162836" y="383047"/>
            <a:ext cx="3294300" cy="1801800"/>
          </a:xfrm>
          <a:prstGeom prst="rect">
            <a:avLst/>
          </a:prstGeom>
          <a:noFill/>
          <a:ln>
            <a:noFill/>
          </a:ln>
        </p:spPr>
        <p:txBody>
          <a:bodyPr anchorCtr="0" anchor="t" bIns="0" lIns="0" spcFirstLastPara="1" rIns="0" wrap="square" tIns="0">
            <a:noAutofit/>
          </a:bodyPr>
          <a:lstStyle/>
          <a:p>
            <a:pPr indent="0" lvl="0" marL="0" rtl="0" algn="l">
              <a:lnSpc>
                <a:spcPct val="70666"/>
              </a:lnSpc>
              <a:spcBef>
                <a:spcPts val="600"/>
              </a:spcBef>
              <a:spcAft>
                <a:spcPts val="0"/>
              </a:spcAft>
              <a:buClr>
                <a:srgbClr val="010078"/>
              </a:buClr>
              <a:buSzPts val="1400"/>
              <a:buFont typeface="Arial"/>
              <a:buNone/>
            </a:pPr>
            <a:r>
              <a:rPr b="1" lang="en-GB" sz="3000">
                <a:solidFill>
                  <a:srgbClr val="010078"/>
                </a:solidFill>
              </a:rPr>
              <a:t>The UOC's </a:t>
            </a:r>
            <a:endParaRPr b="1" sz="3000">
              <a:solidFill>
                <a:srgbClr val="010078"/>
              </a:solidFill>
            </a:endParaRPr>
          </a:p>
          <a:p>
            <a:pPr indent="0" lvl="0" marL="0" marR="0" rtl="0" algn="l">
              <a:lnSpc>
                <a:spcPct val="70666"/>
              </a:lnSpc>
              <a:spcBef>
                <a:spcPts val="600"/>
              </a:spcBef>
              <a:spcAft>
                <a:spcPts val="0"/>
              </a:spcAft>
              <a:buClr>
                <a:srgbClr val="010078"/>
              </a:buClr>
              <a:buSzPts val="1400"/>
              <a:buFont typeface="Arial"/>
              <a:buNone/>
            </a:pPr>
            <a:r>
              <a:rPr b="1" lang="en-GB" sz="3000">
                <a:solidFill>
                  <a:srgbClr val="010078"/>
                </a:solidFill>
              </a:rPr>
              <a:t>educational</a:t>
            </a:r>
            <a:endParaRPr b="1" sz="3000">
              <a:solidFill>
                <a:srgbClr val="010078"/>
              </a:solidFill>
            </a:endParaRPr>
          </a:p>
          <a:p>
            <a:pPr indent="0" lvl="0" marL="0" rtl="0" algn="l">
              <a:lnSpc>
                <a:spcPct val="70666"/>
              </a:lnSpc>
              <a:spcBef>
                <a:spcPts val="600"/>
              </a:spcBef>
              <a:spcAft>
                <a:spcPts val="0"/>
              </a:spcAft>
              <a:buClr>
                <a:srgbClr val="010078"/>
              </a:buClr>
              <a:buSzPts val="1400"/>
              <a:buFont typeface="Arial"/>
              <a:buNone/>
            </a:pPr>
            <a:r>
              <a:rPr b="1" lang="en-GB" sz="3000">
                <a:solidFill>
                  <a:srgbClr val="010078"/>
                </a:solidFill>
              </a:rPr>
              <a:t>model</a:t>
            </a:r>
            <a:endParaRPr b="1" sz="3000">
              <a:solidFill>
                <a:srgbClr val="010078"/>
              </a:solidFill>
            </a:endParaRPr>
          </a:p>
          <a:p>
            <a:pPr indent="0" lvl="0" marL="0" marR="0" rtl="0" algn="l">
              <a:lnSpc>
                <a:spcPct val="70666"/>
              </a:lnSpc>
              <a:spcBef>
                <a:spcPts val="600"/>
              </a:spcBef>
              <a:spcAft>
                <a:spcPts val="0"/>
              </a:spcAft>
              <a:buClr>
                <a:srgbClr val="010078"/>
              </a:buClr>
              <a:buSzPts val="1400"/>
              <a:buFont typeface="Arial"/>
              <a:buNone/>
            </a:pPr>
            <a:r>
              <a:t/>
            </a:r>
            <a:endParaRPr b="1" sz="3000">
              <a:solidFill>
                <a:srgbClr val="010078"/>
              </a:solidFill>
            </a:endParaRPr>
          </a:p>
        </p:txBody>
      </p:sp>
      <p:pic>
        <p:nvPicPr>
          <p:cNvPr id="298" name="Google Shape;298;p60"/>
          <p:cNvPicPr preferRelativeResize="0"/>
          <p:nvPr/>
        </p:nvPicPr>
        <p:blipFill>
          <a:blip r:embed="rId6">
            <a:alphaModFix/>
          </a:blip>
          <a:stretch>
            <a:fillRect/>
          </a:stretch>
        </p:blipFill>
        <p:spPr>
          <a:xfrm>
            <a:off x="5640446" y="1366454"/>
            <a:ext cx="3266700" cy="3160648"/>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02" name="Shape 302"/>
        <p:cNvGrpSpPr/>
        <p:nvPr/>
      </p:nvGrpSpPr>
      <p:grpSpPr>
        <a:xfrm>
          <a:off x="0" y="0"/>
          <a:ext cx="0" cy="0"/>
          <a:chOff x="0" y="0"/>
          <a:chExt cx="0" cy="0"/>
        </a:xfrm>
      </p:grpSpPr>
      <p:sp>
        <p:nvSpPr>
          <p:cNvPr id="303" name="Google Shape;303;p61"/>
          <p:cNvSpPr txBox="1"/>
          <p:nvPr>
            <p:ph idx="4294967295" type="body"/>
          </p:nvPr>
        </p:nvSpPr>
        <p:spPr>
          <a:xfrm>
            <a:off x="2178925" y="326725"/>
            <a:ext cx="6743700" cy="2140200"/>
          </a:xfrm>
          <a:prstGeom prst="rect">
            <a:avLst/>
          </a:prstGeom>
          <a:noFill/>
          <a:ln>
            <a:noFill/>
          </a:ln>
        </p:spPr>
        <p:txBody>
          <a:bodyPr anchorCtr="0" anchor="t" bIns="0" lIns="0" spcFirstLastPara="1" rIns="91425" wrap="square" tIns="45700">
            <a:noAutofit/>
          </a:bodyPr>
          <a:lstStyle/>
          <a:p>
            <a:pPr indent="0" lvl="0" marL="0" marR="0" rtl="0" algn="l">
              <a:lnSpc>
                <a:spcPct val="89230"/>
              </a:lnSpc>
              <a:spcBef>
                <a:spcPts val="1300"/>
              </a:spcBef>
              <a:spcAft>
                <a:spcPts val="0"/>
              </a:spcAft>
              <a:buClr>
                <a:schemeClr val="lt1"/>
              </a:buClr>
              <a:buSzPts val="1400"/>
              <a:buFont typeface="Arial"/>
              <a:buNone/>
            </a:pPr>
            <a:r>
              <a:rPr b="1" lang="en-GB" sz="6000">
                <a:solidFill>
                  <a:schemeClr val="lt1"/>
                </a:solidFill>
              </a:rPr>
              <a:t>The learning process</a:t>
            </a:r>
            <a:endParaRPr b="1" sz="6000">
              <a:solidFill>
                <a:schemeClr val="lt1"/>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03"/>
                                        </p:tgtEl>
                                        <p:attrNameLst>
                                          <p:attrName>style.visibility</p:attrName>
                                        </p:attrNameLst>
                                      </p:cBhvr>
                                      <p:to>
                                        <p:strVal val="visible"/>
                                      </p:to>
                                    </p:set>
                                    <p:animEffect filter="fade" transition="in">
                                      <p:cBhvr>
                                        <p:cTn dur="1000"/>
                                        <p:tgtEl>
                                          <p:spTgt spid="30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07" name="Shape 307"/>
        <p:cNvGrpSpPr/>
        <p:nvPr/>
      </p:nvGrpSpPr>
      <p:grpSpPr>
        <a:xfrm>
          <a:off x="0" y="0"/>
          <a:ext cx="0" cy="0"/>
          <a:chOff x="0" y="0"/>
          <a:chExt cx="0" cy="0"/>
        </a:xfrm>
      </p:grpSpPr>
      <p:pic>
        <p:nvPicPr>
          <p:cNvPr id="308" name="Google Shape;308;p62"/>
          <p:cNvPicPr preferRelativeResize="0"/>
          <p:nvPr/>
        </p:nvPicPr>
        <p:blipFill rotWithShape="1">
          <a:blip r:embed="rId4">
            <a:alphaModFix/>
          </a:blip>
          <a:srcRect b="13322" l="0" r="0" t="0"/>
          <a:stretch/>
        </p:blipFill>
        <p:spPr>
          <a:xfrm>
            <a:off x="2200812" y="1392415"/>
            <a:ext cx="2352025" cy="3192750"/>
          </a:xfrm>
          <a:prstGeom prst="rect">
            <a:avLst/>
          </a:prstGeom>
          <a:noFill/>
          <a:ln cap="flat" cmpd="sng" w="9525">
            <a:solidFill>
              <a:srgbClr val="B7B7B7"/>
            </a:solidFill>
            <a:prstDash val="solid"/>
            <a:round/>
            <a:headEnd len="sm" w="sm" type="none"/>
            <a:tailEnd len="sm" w="sm" type="none"/>
          </a:ln>
        </p:spPr>
      </p:pic>
      <p:cxnSp>
        <p:nvCxnSpPr>
          <p:cNvPr id="309" name="Google Shape;309;p62"/>
          <p:cNvCxnSpPr>
            <a:stCxn id="310" idx="1"/>
          </p:cNvCxnSpPr>
          <p:nvPr/>
        </p:nvCxnSpPr>
        <p:spPr>
          <a:xfrm rot="10800000">
            <a:off x="4015225" y="2465404"/>
            <a:ext cx="1669800" cy="126600"/>
          </a:xfrm>
          <a:prstGeom prst="straightConnector1">
            <a:avLst/>
          </a:prstGeom>
          <a:noFill/>
          <a:ln cap="flat" cmpd="sng" w="19050">
            <a:solidFill>
              <a:srgbClr val="21D9FA"/>
            </a:solidFill>
            <a:prstDash val="solid"/>
            <a:round/>
            <a:headEnd len="sm" w="sm" type="none"/>
            <a:tailEnd len="med" w="med" type="oval"/>
          </a:ln>
        </p:spPr>
      </p:cxnSp>
      <p:cxnSp>
        <p:nvCxnSpPr>
          <p:cNvPr id="311" name="Google Shape;311;p62"/>
          <p:cNvCxnSpPr>
            <a:stCxn id="312" idx="3"/>
          </p:cNvCxnSpPr>
          <p:nvPr/>
        </p:nvCxnSpPr>
        <p:spPr>
          <a:xfrm>
            <a:off x="1739100" y="1616875"/>
            <a:ext cx="1360800" cy="555900"/>
          </a:xfrm>
          <a:prstGeom prst="straightConnector1">
            <a:avLst/>
          </a:prstGeom>
          <a:noFill/>
          <a:ln cap="flat" cmpd="sng" w="19050">
            <a:solidFill>
              <a:srgbClr val="21D9FA"/>
            </a:solidFill>
            <a:prstDash val="solid"/>
            <a:round/>
            <a:headEnd len="sm" w="sm" type="none"/>
            <a:tailEnd len="med" w="med" type="oval"/>
          </a:ln>
        </p:spPr>
      </p:cxnSp>
      <p:sp>
        <p:nvSpPr>
          <p:cNvPr id="313" name="Google Shape;313;p62"/>
          <p:cNvSpPr txBox="1"/>
          <p:nvPr>
            <p:ph idx="4294967295" type="body"/>
          </p:nvPr>
        </p:nvSpPr>
        <p:spPr>
          <a:xfrm>
            <a:off x="2178031" y="383043"/>
            <a:ext cx="3294300" cy="829800"/>
          </a:xfrm>
          <a:prstGeom prst="rect">
            <a:avLst/>
          </a:prstGeom>
          <a:noFill/>
          <a:ln>
            <a:noFill/>
          </a:ln>
        </p:spPr>
        <p:txBody>
          <a:bodyPr anchorCtr="0" anchor="t" bIns="0" lIns="0" spcFirstLastPara="1" rIns="0" wrap="square" tIns="0">
            <a:noAutofit/>
          </a:bodyPr>
          <a:lstStyle/>
          <a:p>
            <a:pPr indent="0" lvl="0" marL="0" marR="0" rtl="0" algn="l">
              <a:lnSpc>
                <a:spcPct val="71000"/>
              </a:lnSpc>
              <a:spcBef>
                <a:spcPts val="600"/>
              </a:spcBef>
              <a:spcAft>
                <a:spcPts val="0"/>
              </a:spcAft>
              <a:buClr>
                <a:srgbClr val="010078"/>
              </a:buClr>
              <a:buSzPts val="1400"/>
              <a:buFont typeface="Arial"/>
              <a:buNone/>
            </a:pPr>
            <a:r>
              <a:rPr b="1" lang="en-GB" sz="3000">
                <a:solidFill>
                  <a:srgbClr val="010078"/>
                </a:solidFill>
              </a:rPr>
              <a:t>The learning process</a:t>
            </a:r>
            <a:endParaRPr b="1" sz="3000">
              <a:solidFill>
                <a:srgbClr val="010078"/>
              </a:solidFill>
            </a:endParaRPr>
          </a:p>
        </p:txBody>
      </p:sp>
      <p:sp>
        <p:nvSpPr>
          <p:cNvPr id="314" name="Google Shape;314;p62"/>
          <p:cNvSpPr txBox="1"/>
          <p:nvPr>
            <p:ph idx="4294967295" type="body"/>
          </p:nvPr>
        </p:nvSpPr>
        <p:spPr>
          <a:xfrm>
            <a:off x="165000" y="4008475"/>
            <a:ext cx="1574100" cy="5079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chemeClr val="dk1"/>
              </a:buClr>
              <a:buSzPts val="1100"/>
              <a:buFont typeface="Arial"/>
              <a:buNone/>
            </a:pPr>
            <a:r>
              <a:t/>
            </a:r>
            <a:endParaRPr sz="1100">
              <a:solidFill>
                <a:srgbClr val="010078"/>
              </a:solidFill>
            </a:endParaRPr>
          </a:p>
          <a:p>
            <a:pPr indent="0" lvl="0" marL="0" marR="0" rtl="0" algn="l">
              <a:lnSpc>
                <a:spcPct val="116000"/>
              </a:lnSpc>
              <a:spcBef>
                <a:spcPts val="0"/>
              </a:spcBef>
              <a:spcAft>
                <a:spcPts val="0"/>
              </a:spcAft>
              <a:buSzPts val="1800"/>
              <a:buNone/>
            </a:pPr>
            <a:r>
              <a:t/>
            </a:r>
            <a:endParaRPr sz="1500">
              <a:solidFill>
                <a:srgbClr val="010078"/>
              </a:solidFill>
            </a:endParaRPr>
          </a:p>
        </p:txBody>
      </p:sp>
      <p:cxnSp>
        <p:nvCxnSpPr>
          <p:cNvPr id="315" name="Google Shape;315;p62"/>
          <p:cNvCxnSpPr>
            <a:stCxn id="316" idx="1"/>
          </p:cNvCxnSpPr>
          <p:nvPr/>
        </p:nvCxnSpPr>
        <p:spPr>
          <a:xfrm rot="10800000">
            <a:off x="3522023" y="3601150"/>
            <a:ext cx="2163000" cy="590100"/>
          </a:xfrm>
          <a:prstGeom prst="straightConnector1">
            <a:avLst/>
          </a:prstGeom>
          <a:noFill/>
          <a:ln cap="flat" cmpd="sng" w="19050">
            <a:solidFill>
              <a:srgbClr val="21D9FA"/>
            </a:solidFill>
            <a:prstDash val="solid"/>
            <a:round/>
            <a:headEnd len="sm" w="sm" type="none"/>
            <a:tailEnd len="med" w="med" type="oval"/>
          </a:ln>
        </p:spPr>
      </p:cxnSp>
      <p:cxnSp>
        <p:nvCxnSpPr>
          <p:cNvPr id="317" name="Google Shape;317;p62"/>
          <p:cNvCxnSpPr/>
          <p:nvPr/>
        </p:nvCxnSpPr>
        <p:spPr>
          <a:xfrm flipH="1" rot="10800000">
            <a:off x="1057275" y="3601075"/>
            <a:ext cx="1275300" cy="552900"/>
          </a:xfrm>
          <a:prstGeom prst="straightConnector1">
            <a:avLst/>
          </a:prstGeom>
          <a:noFill/>
          <a:ln cap="flat" cmpd="sng" w="19050">
            <a:solidFill>
              <a:srgbClr val="21D9FA"/>
            </a:solidFill>
            <a:prstDash val="solid"/>
            <a:round/>
            <a:headEnd len="sm" w="sm" type="none"/>
            <a:tailEnd len="med" w="med" type="oval"/>
          </a:ln>
        </p:spPr>
      </p:cxnSp>
      <p:cxnSp>
        <p:nvCxnSpPr>
          <p:cNvPr id="318" name="Google Shape;318;p62"/>
          <p:cNvCxnSpPr>
            <a:stCxn id="319" idx="1"/>
          </p:cNvCxnSpPr>
          <p:nvPr/>
        </p:nvCxnSpPr>
        <p:spPr>
          <a:xfrm rot="10800000">
            <a:off x="3593650" y="3327725"/>
            <a:ext cx="3193800" cy="42900"/>
          </a:xfrm>
          <a:prstGeom prst="straightConnector1">
            <a:avLst/>
          </a:prstGeom>
          <a:noFill/>
          <a:ln cap="flat" cmpd="sng" w="19050">
            <a:solidFill>
              <a:srgbClr val="21D9FA"/>
            </a:solidFill>
            <a:prstDash val="solid"/>
            <a:round/>
            <a:headEnd len="sm" w="sm" type="none"/>
            <a:tailEnd len="med" w="med" type="oval"/>
          </a:ln>
        </p:spPr>
      </p:cxnSp>
      <p:sp>
        <p:nvSpPr>
          <p:cNvPr id="320" name="Google Shape;320;p62"/>
          <p:cNvSpPr txBox="1"/>
          <p:nvPr>
            <p:ph idx="4294967295" type="body"/>
          </p:nvPr>
        </p:nvSpPr>
        <p:spPr>
          <a:xfrm>
            <a:off x="5651775" y="392825"/>
            <a:ext cx="3255900" cy="1507200"/>
          </a:xfrm>
          <a:prstGeom prst="rect">
            <a:avLst/>
          </a:prstGeom>
          <a:noFill/>
          <a:ln>
            <a:noFill/>
          </a:ln>
        </p:spPr>
        <p:txBody>
          <a:bodyPr anchorCtr="0" anchor="t" bIns="0" lIns="0" spcFirstLastPara="1" rIns="91425" wrap="square" tIns="0">
            <a:noAutofit/>
          </a:bodyPr>
          <a:lstStyle/>
          <a:p>
            <a:pPr indent="0" lvl="0" marL="0" rtl="0" algn="l">
              <a:lnSpc>
                <a:spcPct val="100000"/>
              </a:lnSpc>
              <a:spcBef>
                <a:spcPts val="0"/>
              </a:spcBef>
              <a:spcAft>
                <a:spcPts val="0"/>
              </a:spcAft>
              <a:buClr>
                <a:srgbClr val="010078"/>
              </a:buClr>
              <a:buSzPts val="1400"/>
              <a:buFont typeface="Arial"/>
              <a:buNone/>
            </a:pPr>
            <a:r>
              <a:rPr lang="en-GB" sz="1900">
                <a:solidFill>
                  <a:srgbClr val="010078"/>
                </a:solidFill>
                <a:latin typeface="Georgia"/>
                <a:ea typeface="Georgia"/>
                <a:cs typeface="Georgia"/>
                <a:sym typeface="Georgia"/>
              </a:rPr>
              <a:t>The virtual classrooms are the environments where the learning process takes place, and where each course is taught.</a:t>
            </a:r>
            <a:endParaRPr sz="1900">
              <a:solidFill>
                <a:srgbClr val="010078"/>
              </a:solidFill>
              <a:latin typeface="Georgia"/>
              <a:ea typeface="Georgia"/>
              <a:cs typeface="Georgia"/>
              <a:sym typeface="Georgia"/>
            </a:endParaRPr>
          </a:p>
          <a:p>
            <a:pPr indent="0" lvl="0" marL="0" marR="0" rtl="0" algn="l">
              <a:lnSpc>
                <a:spcPct val="100000"/>
              </a:lnSpc>
              <a:spcBef>
                <a:spcPts val="380"/>
              </a:spcBef>
              <a:spcAft>
                <a:spcPts val="0"/>
              </a:spcAft>
              <a:buClr>
                <a:srgbClr val="010078"/>
              </a:buClr>
              <a:buSzPts val="1400"/>
              <a:buFont typeface="Arial"/>
              <a:buNone/>
            </a:pPr>
            <a:r>
              <a:t/>
            </a:r>
            <a:endParaRPr sz="1900">
              <a:solidFill>
                <a:srgbClr val="010078"/>
              </a:solidFill>
              <a:latin typeface="Georgia"/>
              <a:ea typeface="Georgia"/>
              <a:cs typeface="Georgia"/>
              <a:sym typeface="Georgia"/>
            </a:endParaRPr>
          </a:p>
        </p:txBody>
      </p:sp>
      <p:pic>
        <p:nvPicPr>
          <p:cNvPr id="316" name="Google Shape;316;p62"/>
          <p:cNvPicPr preferRelativeResize="0"/>
          <p:nvPr/>
        </p:nvPicPr>
        <p:blipFill>
          <a:blip r:embed="rId5">
            <a:alphaModFix/>
          </a:blip>
          <a:stretch>
            <a:fillRect/>
          </a:stretch>
        </p:blipFill>
        <p:spPr>
          <a:xfrm>
            <a:off x="5685023" y="3718150"/>
            <a:ext cx="946200" cy="946200"/>
          </a:xfrm>
          <a:prstGeom prst="rect">
            <a:avLst/>
          </a:prstGeom>
          <a:noFill/>
          <a:ln>
            <a:noFill/>
          </a:ln>
        </p:spPr>
      </p:pic>
      <p:pic>
        <p:nvPicPr>
          <p:cNvPr id="319" name="Google Shape;319;p62"/>
          <p:cNvPicPr preferRelativeResize="0"/>
          <p:nvPr/>
        </p:nvPicPr>
        <p:blipFill>
          <a:blip r:embed="rId6">
            <a:alphaModFix/>
          </a:blip>
          <a:stretch>
            <a:fillRect/>
          </a:stretch>
        </p:blipFill>
        <p:spPr>
          <a:xfrm>
            <a:off x="6787450" y="2897525"/>
            <a:ext cx="946200" cy="946200"/>
          </a:xfrm>
          <a:prstGeom prst="rect">
            <a:avLst/>
          </a:prstGeom>
          <a:noFill/>
          <a:ln>
            <a:noFill/>
          </a:ln>
        </p:spPr>
      </p:pic>
      <p:pic>
        <p:nvPicPr>
          <p:cNvPr id="310" name="Google Shape;310;p62"/>
          <p:cNvPicPr preferRelativeResize="0"/>
          <p:nvPr/>
        </p:nvPicPr>
        <p:blipFill>
          <a:blip r:embed="rId7">
            <a:alphaModFix/>
          </a:blip>
          <a:stretch>
            <a:fillRect/>
          </a:stretch>
        </p:blipFill>
        <p:spPr>
          <a:xfrm>
            <a:off x="5685025" y="2118904"/>
            <a:ext cx="946200" cy="946200"/>
          </a:xfrm>
          <a:prstGeom prst="rect">
            <a:avLst/>
          </a:prstGeom>
          <a:noFill/>
          <a:ln>
            <a:noFill/>
          </a:ln>
        </p:spPr>
      </p:pic>
      <p:pic>
        <p:nvPicPr>
          <p:cNvPr id="321" name="Google Shape;321;p62"/>
          <p:cNvPicPr preferRelativeResize="0"/>
          <p:nvPr/>
        </p:nvPicPr>
        <p:blipFill>
          <a:blip r:embed="rId8">
            <a:alphaModFix/>
          </a:blip>
          <a:stretch>
            <a:fillRect/>
          </a:stretch>
        </p:blipFill>
        <p:spPr>
          <a:xfrm>
            <a:off x="773700" y="3437425"/>
            <a:ext cx="946200" cy="946200"/>
          </a:xfrm>
          <a:prstGeom prst="rect">
            <a:avLst/>
          </a:prstGeom>
          <a:noFill/>
          <a:ln>
            <a:noFill/>
          </a:ln>
        </p:spPr>
      </p:pic>
      <p:pic>
        <p:nvPicPr>
          <p:cNvPr id="312" name="Google Shape;312;p62"/>
          <p:cNvPicPr preferRelativeResize="0"/>
          <p:nvPr/>
        </p:nvPicPr>
        <p:blipFill>
          <a:blip r:embed="rId9">
            <a:alphaModFix/>
          </a:blip>
          <a:stretch>
            <a:fillRect/>
          </a:stretch>
        </p:blipFill>
        <p:spPr>
          <a:xfrm>
            <a:off x="792900" y="1143775"/>
            <a:ext cx="946200" cy="946200"/>
          </a:xfrm>
          <a:prstGeom prst="rect">
            <a:avLst/>
          </a:prstGeom>
          <a:noFill/>
          <a:ln>
            <a:noFill/>
          </a:ln>
        </p:spPr>
      </p:pic>
      <p:pic>
        <p:nvPicPr>
          <p:cNvPr id="322" name="Google Shape;322;p62"/>
          <p:cNvPicPr preferRelativeResize="0"/>
          <p:nvPr/>
        </p:nvPicPr>
        <p:blipFill>
          <a:blip r:embed="rId10">
            <a:alphaModFix/>
          </a:blip>
          <a:stretch>
            <a:fillRect/>
          </a:stretch>
        </p:blipFill>
        <p:spPr>
          <a:xfrm>
            <a:off x="792900" y="3456632"/>
            <a:ext cx="907800" cy="907800"/>
          </a:xfrm>
          <a:prstGeom prst="rect">
            <a:avLst/>
          </a:prstGeom>
          <a:noFill/>
          <a:ln>
            <a:noFill/>
          </a:ln>
        </p:spPr>
      </p:pic>
      <p:cxnSp>
        <p:nvCxnSpPr>
          <p:cNvPr id="323" name="Google Shape;323;p62"/>
          <p:cNvCxnSpPr>
            <a:stCxn id="310" idx="1"/>
          </p:cNvCxnSpPr>
          <p:nvPr/>
        </p:nvCxnSpPr>
        <p:spPr>
          <a:xfrm flipH="1">
            <a:off x="3768325" y="2592004"/>
            <a:ext cx="1916700" cy="424200"/>
          </a:xfrm>
          <a:prstGeom prst="straightConnector1">
            <a:avLst/>
          </a:prstGeom>
          <a:noFill/>
          <a:ln cap="flat" cmpd="sng" w="19050">
            <a:solidFill>
              <a:srgbClr val="21D9FA"/>
            </a:solidFill>
            <a:prstDash val="solid"/>
            <a:round/>
            <a:headEnd len="sm" w="sm" type="none"/>
            <a:tailEnd len="med" w="med" type="oval"/>
          </a:ln>
        </p:spPr>
      </p:cxn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27" name="Shape 327"/>
        <p:cNvGrpSpPr/>
        <p:nvPr/>
      </p:nvGrpSpPr>
      <p:grpSpPr>
        <a:xfrm>
          <a:off x="0" y="0"/>
          <a:ext cx="0" cy="0"/>
          <a:chOff x="0" y="0"/>
          <a:chExt cx="0" cy="0"/>
        </a:xfrm>
      </p:grpSpPr>
      <p:sp>
        <p:nvSpPr>
          <p:cNvPr id="328" name="Google Shape;328;p63"/>
          <p:cNvSpPr txBox="1"/>
          <p:nvPr>
            <p:ph idx="4294967295" type="body"/>
          </p:nvPr>
        </p:nvSpPr>
        <p:spPr>
          <a:xfrm>
            <a:off x="5613400" y="296175"/>
            <a:ext cx="3300300" cy="829800"/>
          </a:xfrm>
          <a:prstGeom prst="rect">
            <a:avLst/>
          </a:prstGeom>
          <a:noFill/>
          <a:ln>
            <a:noFill/>
          </a:ln>
        </p:spPr>
        <p:txBody>
          <a:bodyPr anchorCtr="0" anchor="t" bIns="0" lIns="0" spcFirstLastPara="1" rIns="91425" wrap="square" tIns="0">
            <a:noAutofit/>
          </a:bodyPr>
          <a:lstStyle/>
          <a:p>
            <a:pPr indent="0" lvl="0" marL="0" rtl="0" algn="l">
              <a:lnSpc>
                <a:spcPct val="100000"/>
              </a:lnSpc>
              <a:spcBef>
                <a:spcPts val="380"/>
              </a:spcBef>
              <a:spcAft>
                <a:spcPts val="0"/>
              </a:spcAft>
              <a:buClr>
                <a:schemeClr val="dk1"/>
              </a:buClr>
              <a:buSzPts val="1100"/>
              <a:buFont typeface="Arial"/>
              <a:buNone/>
            </a:pPr>
            <a:r>
              <a:t/>
            </a:r>
            <a:endParaRPr sz="1900">
              <a:solidFill>
                <a:srgbClr val="010078"/>
              </a:solidFill>
              <a:latin typeface="Georgia"/>
              <a:ea typeface="Georgia"/>
              <a:cs typeface="Georgia"/>
              <a:sym typeface="Georgia"/>
            </a:endParaRPr>
          </a:p>
          <a:p>
            <a:pPr indent="0" lvl="0" marL="0" rtl="0" algn="l">
              <a:lnSpc>
                <a:spcPct val="100000"/>
              </a:lnSpc>
              <a:spcBef>
                <a:spcPts val="380"/>
              </a:spcBef>
              <a:spcAft>
                <a:spcPts val="0"/>
              </a:spcAft>
              <a:buClr>
                <a:srgbClr val="010078"/>
              </a:buClr>
              <a:buSzPts val="1400"/>
              <a:buFont typeface="Arial"/>
              <a:buNone/>
            </a:pPr>
            <a:r>
              <a:t/>
            </a:r>
            <a:endParaRPr sz="1900">
              <a:solidFill>
                <a:srgbClr val="010078"/>
              </a:solidFill>
              <a:latin typeface="Georgia"/>
              <a:ea typeface="Georgia"/>
              <a:cs typeface="Georgia"/>
              <a:sym typeface="Georgia"/>
            </a:endParaRPr>
          </a:p>
          <a:p>
            <a:pPr indent="0" lvl="0" marL="0" rtl="0" algn="l">
              <a:lnSpc>
                <a:spcPct val="100000"/>
              </a:lnSpc>
              <a:spcBef>
                <a:spcPts val="380"/>
              </a:spcBef>
              <a:spcAft>
                <a:spcPts val="0"/>
              </a:spcAft>
              <a:buClr>
                <a:schemeClr val="dk1"/>
              </a:buClr>
              <a:buSzPts val="1100"/>
              <a:buFont typeface="Arial"/>
              <a:buNone/>
            </a:pPr>
            <a:r>
              <a:t/>
            </a:r>
            <a:endParaRPr sz="1900">
              <a:solidFill>
                <a:srgbClr val="010078"/>
              </a:solidFill>
              <a:latin typeface="Georgia"/>
              <a:ea typeface="Georgia"/>
              <a:cs typeface="Georgia"/>
              <a:sym typeface="Georgia"/>
            </a:endParaRPr>
          </a:p>
          <a:p>
            <a:pPr indent="0" lvl="0" marL="0" marR="0" rtl="0" algn="l">
              <a:lnSpc>
                <a:spcPct val="100000"/>
              </a:lnSpc>
              <a:spcBef>
                <a:spcPts val="380"/>
              </a:spcBef>
              <a:spcAft>
                <a:spcPts val="0"/>
              </a:spcAft>
              <a:buClr>
                <a:srgbClr val="010078"/>
              </a:buClr>
              <a:buSzPts val="1400"/>
              <a:buFont typeface="Arial"/>
              <a:buNone/>
            </a:pPr>
            <a:r>
              <a:t/>
            </a:r>
            <a:endParaRPr sz="1900">
              <a:solidFill>
                <a:srgbClr val="010078"/>
              </a:solidFill>
              <a:latin typeface="Georgia"/>
              <a:ea typeface="Georgia"/>
              <a:cs typeface="Georgia"/>
              <a:sym typeface="Georgia"/>
            </a:endParaRPr>
          </a:p>
        </p:txBody>
      </p:sp>
      <p:sp>
        <p:nvSpPr>
          <p:cNvPr id="329" name="Google Shape;329;p63"/>
          <p:cNvSpPr txBox="1"/>
          <p:nvPr>
            <p:ph idx="4294967295" type="body"/>
          </p:nvPr>
        </p:nvSpPr>
        <p:spPr>
          <a:xfrm>
            <a:off x="5651775" y="339125"/>
            <a:ext cx="3261900" cy="776100"/>
          </a:xfrm>
          <a:prstGeom prst="rect">
            <a:avLst/>
          </a:prstGeom>
          <a:noFill/>
          <a:ln>
            <a:noFill/>
          </a:ln>
        </p:spPr>
        <p:txBody>
          <a:bodyPr anchorCtr="0" anchor="t" bIns="0" lIns="0" spcFirstLastPara="1" rIns="91425" wrap="square" tIns="0">
            <a:noAutofit/>
          </a:bodyPr>
          <a:lstStyle/>
          <a:p>
            <a:pPr indent="0" lvl="0" marL="0" rtl="0" algn="l">
              <a:lnSpc>
                <a:spcPct val="100000"/>
              </a:lnSpc>
              <a:spcBef>
                <a:spcPts val="380"/>
              </a:spcBef>
              <a:spcAft>
                <a:spcPts val="0"/>
              </a:spcAft>
              <a:buClr>
                <a:schemeClr val="dk1"/>
              </a:buClr>
              <a:buSzPts val="1100"/>
              <a:buFont typeface="Arial"/>
              <a:buNone/>
            </a:pPr>
            <a:r>
              <a:rPr lang="en-GB" sz="1900">
                <a:solidFill>
                  <a:srgbClr val="010078"/>
                </a:solidFill>
                <a:latin typeface="Georgia"/>
                <a:ea typeface="Georgia"/>
                <a:cs typeface="Georgia"/>
                <a:sym typeface="Georgia"/>
              </a:rPr>
              <a:t>Challenge-based learning.</a:t>
            </a:r>
            <a:endParaRPr sz="1900">
              <a:solidFill>
                <a:srgbClr val="010078"/>
              </a:solidFill>
              <a:latin typeface="Georgia"/>
              <a:ea typeface="Georgia"/>
              <a:cs typeface="Georgia"/>
              <a:sym typeface="Georgia"/>
            </a:endParaRPr>
          </a:p>
          <a:p>
            <a:pPr indent="0" lvl="0" marL="0" marR="0" rtl="0" algn="l">
              <a:lnSpc>
                <a:spcPct val="100000"/>
              </a:lnSpc>
              <a:spcBef>
                <a:spcPts val="380"/>
              </a:spcBef>
              <a:spcAft>
                <a:spcPts val="0"/>
              </a:spcAft>
              <a:buClr>
                <a:srgbClr val="010078"/>
              </a:buClr>
              <a:buSzPts val="1400"/>
              <a:buFont typeface="Arial"/>
              <a:buNone/>
            </a:pPr>
            <a:r>
              <a:t/>
            </a:r>
            <a:endParaRPr sz="1900">
              <a:solidFill>
                <a:srgbClr val="010078"/>
              </a:solidFill>
              <a:latin typeface="Georgia"/>
              <a:ea typeface="Georgia"/>
              <a:cs typeface="Georgia"/>
              <a:sym typeface="Georgia"/>
            </a:endParaRPr>
          </a:p>
        </p:txBody>
      </p:sp>
      <p:pic>
        <p:nvPicPr>
          <p:cNvPr id="330" name="Google Shape;330;p63"/>
          <p:cNvPicPr preferRelativeResize="0"/>
          <p:nvPr/>
        </p:nvPicPr>
        <p:blipFill>
          <a:blip r:embed="rId4">
            <a:alphaModFix/>
          </a:blip>
          <a:stretch>
            <a:fillRect/>
          </a:stretch>
        </p:blipFill>
        <p:spPr>
          <a:xfrm>
            <a:off x="7523815" y="2866565"/>
            <a:ext cx="946175" cy="946147"/>
          </a:xfrm>
          <a:prstGeom prst="rect">
            <a:avLst/>
          </a:prstGeom>
          <a:noFill/>
          <a:ln>
            <a:noFill/>
          </a:ln>
        </p:spPr>
      </p:pic>
      <p:pic>
        <p:nvPicPr>
          <p:cNvPr id="331" name="Google Shape;331;p63"/>
          <p:cNvPicPr preferRelativeResize="0"/>
          <p:nvPr/>
        </p:nvPicPr>
        <p:blipFill>
          <a:blip r:embed="rId5">
            <a:alphaModFix/>
          </a:blip>
          <a:stretch>
            <a:fillRect/>
          </a:stretch>
        </p:blipFill>
        <p:spPr>
          <a:xfrm>
            <a:off x="771600" y="1536334"/>
            <a:ext cx="946175" cy="946175"/>
          </a:xfrm>
          <a:prstGeom prst="rect">
            <a:avLst/>
          </a:prstGeom>
          <a:noFill/>
          <a:ln>
            <a:noFill/>
          </a:ln>
        </p:spPr>
      </p:pic>
      <p:sp>
        <p:nvSpPr>
          <p:cNvPr id="332" name="Google Shape;332;p63"/>
          <p:cNvSpPr txBox="1"/>
          <p:nvPr>
            <p:ph idx="4294967295" type="body"/>
          </p:nvPr>
        </p:nvSpPr>
        <p:spPr>
          <a:xfrm>
            <a:off x="2162836" y="383043"/>
            <a:ext cx="3294300" cy="829800"/>
          </a:xfrm>
          <a:prstGeom prst="rect">
            <a:avLst/>
          </a:prstGeom>
          <a:noFill/>
          <a:ln>
            <a:noFill/>
          </a:ln>
        </p:spPr>
        <p:txBody>
          <a:bodyPr anchorCtr="0" anchor="t" bIns="0" lIns="0" spcFirstLastPara="1" rIns="0" wrap="square" tIns="0">
            <a:noAutofit/>
          </a:bodyPr>
          <a:lstStyle/>
          <a:p>
            <a:pPr indent="0" lvl="0" marL="0" marR="0" rtl="0" algn="l">
              <a:lnSpc>
                <a:spcPct val="71000"/>
              </a:lnSpc>
              <a:spcBef>
                <a:spcPts val="600"/>
              </a:spcBef>
              <a:spcAft>
                <a:spcPts val="0"/>
              </a:spcAft>
              <a:buClr>
                <a:srgbClr val="010078"/>
              </a:buClr>
              <a:buSzPts val="1400"/>
              <a:buFont typeface="Arial"/>
              <a:buNone/>
            </a:pPr>
            <a:r>
              <a:rPr b="1" lang="en-GB" sz="3000">
                <a:solidFill>
                  <a:srgbClr val="010078"/>
                </a:solidFill>
              </a:rPr>
              <a:t>The learning process</a:t>
            </a:r>
            <a:endParaRPr b="1" sz="3000">
              <a:solidFill>
                <a:srgbClr val="010078"/>
              </a:solidFill>
            </a:endParaRPr>
          </a:p>
        </p:txBody>
      </p:sp>
      <p:sp>
        <p:nvSpPr>
          <p:cNvPr id="333" name="Google Shape;333;p63"/>
          <p:cNvSpPr/>
          <p:nvPr/>
        </p:nvSpPr>
        <p:spPr>
          <a:xfrm>
            <a:off x="2186925" y="1182925"/>
            <a:ext cx="4145700" cy="3653400"/>
          </a:xfrm>
          <a:prstGeom prst="rect">
            <a:avLst/>
          </a:prstGeom>
          <a:noFill/>
          <a:ln cap="flat" cmpd="sng" w="9525">
            <a:solidFill>
              <a:srgbClr val="E6E6E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334" name="Google Shape;334;p63"/>
          <p:cNvPicPr preferRelativeResize="0"/>
          <p:nvPr/>
        </p:nvPicPr>
        <p:blipFill rotWithShape="1">
          <a:blip r:embed="rId6">
            <a:alphaModFix/>
          </a:blip>
          <a:srcRect b="3689" l="0" r="0" t="28851"/>
          <a:stretch/>
        </p:blipFill>
        <p:spPr>
          <a:xfrm>
            <a:off x="2334575" y="2332425"/>
            <a:ext cx="3846800" cy="2390925"/>
          </a:xfrm>
          <a:prstGeom prst="rect">
            <a:avLst/>
          </a:prstGeom>
          <a:noFill/>
          <a:ln>
            <a:noFill/>
          </a:ln>
        </p:spPr>
      </p:pic>
      <p:cxnSp>
        <p:nvCxnSpPr>
          <p:cNvPr id="335" name="Google Shape;335;p63"/>
          <p:cNvCxnSpPr>
            <a:stCxn id="336" idx="1"/>
          </p:cNvCxnSpPr>
          <p:nvPr/>
        </p:nvCxnSpPr>
        <p:spPr>
          <a:xfrm rot="10800000">
            <a:off x="6061993" y="3345450"/>
            <a:ext cx="1469700" cy="0"/>
          </a:xfrm>
          <a:prstGeom prst="straightConnector1">
            <a:avLst/>
          </a:prstGeom>
          <a:noFill/>
          <a:ln cap="flat" cmpd="sng" w="19050">
            <a:solidFill>
              <a:srgbClr val="21D9FA"/>
            </a:solidFill>
            <a:prstDash val="solid"/>
            <a:round/>
            <a:headEnd len="sm" w="sm" type="none"/>
            <a:tailEnd len="med" w="med" type="oval"/>
          </a:ln>
        </p:spPr>
      </p:cxnSp>
      <p:cxnSp>
        <p:nvCxnSpPr>
          <p:cNvPr id="337" name="Google Shape;337;p63"/>
          <p:cNvCxnSpPr/>
          <p:nvPr/>
        </p:nvCxnSpPr>
        <p:spPr>
          <a:xfrm flipH="1" rot="10800000">
            <a:off x="881613" y="2388996"/>
            <a:ext cx="251100" cy="220800"/>
          </a:xfrm>
          <a:prstGeom prst="straightConnector1">
            <a:avLst/>
          </a:prstGeom>
          <a:noFill/>
          <a:ln cap="flat" cmpd="sng" w="19050">
            <a:solidFill>
              <a:srgbClr val="12297F"/>
            </a:solidFill>
            <a:prstDash val="solid"/>
            <a:round/>
            <a:headEnd len="sm" w="sm" type="none"/>
            <a:tailEnd len="sm" w="sm" type="none"/>
          </a:ln>
        </p:spPr>
      </p:cxnSp>
      <p:cxnSp>
        <p:nvCxnSpPr>
          <p:cNvPr id="338" name="Google Shape;338;p63"/>
          <p:cNvCxnSpPr/>
          <p:nvPr/>
        </p:nvCxnSpPr>
        <p:spPr>
          <a:xfrm flipH="1" rot="10800000">
            <a:off x="674208" y="2233214"/>
            <a:ext cx="276300" cy="191100"/>
          </a:xfrm>
          <a:prstGeom prst="straightConnector1">
            <a:avLst/>
          </a:prstGeom>
          <a:noFill/>
          <a:ln cap="flat" cmpd="sng" w="19050">
            <a:solidFill>
              <a:srgbClr val="12297F"/>
            </a:solidFill>
            <a:prstDash val="solid"/>
            <a:round/>
            <a:headEnd len="sm" w="sm" type="none"/>
            <a:tailEnd len="sm" w="sm" type="none"/>
          </a:ln>
        </p:spPr>
      </p:cxnSp>
      <p:cxnSp>
        <p:nvCxnSpPr>
          <p:cNvPr id="339" name="Google Shape;339;p63"/>
          <p:cNvCxnSpPr/>
          <p:nvPr/>
        </p:nvCxnSpPr>
        <p:spPr>
          <a:xfrm>
            <a:off x="616159" y="2021687"/>
            <a:ext cx="245100" cy="0"/>
          </a:xfrm>
          <a:prstGeom prst="straightConnector1">
            <a:avLst/>
          </a:prstGeom>
          <a:noFill/>
          <a:ln cap="flat" cmpd="sng" w="19050">
            <a:solidFill>
              <a:srgbClr val="12297F"/>
            </a:solidFill>
            <a:prstDash val="solid"/>
            <a:round/>
            <a:headEnd len="sm" w="sm" type="none"/>
            <a:tailEnd len="sm" w="sm" type="none"/>
          </a:ln>
        </p:spPr>
      </p:cxnSp>
      <p:cxnSp>
        <p:nvCxnSpPr>
          <p:cNvPr id="340" name="Google Shape;340;p63"/>
          <p:cNvCxnSpPr/>
          <p:nvPr/>
        </p:nvCxnSpPr>
        <p:spPr>
          <a:xfrm rot="10800000">
            <a:off x="652645" y="1615268"/>
            <a:ext cx="222900" cy="120900"/>
          </a:xfrm>
          <a:prstGeom prst="straightConnector1">
            <a:avLst/>
          </a:prstGeom>
          <a:noFill/>
          <a:ln cap="flat" cmpd="sng" w="19050">
            <a:solidFill>
              <a:srgbClr val="12297F"/>
            </a:solidFill>
            <a:prstDash val="solid"/>
            <a:round/>
            <a:headEnd len="sm" w="sm" type="none"/>
            <a:tailEnd len="sm" w="sm" type="none"/>
          </a:ln>
        </p:spPr>
      </p:cxnSp>
      <p:pic>
        <p:nvPicPr>
          <p:cNvPr id="341" name="Google Shape;341;p63"/>
          <p:cNvPicPr preferRelativeResize="0"/>
          <p:nvPr/>
        </p:nvPicPr>
        <p:blipFill>
          <a:blip r:embed="rId7">
            <a:alphaModFix/>
          </a:blip>
          <a:stretch>
            <a:fillRect/>
          </a:stretch>
        </p:blipFill>
        <p:spPr>
          <a:xfrm flipH="1">
            <a:off x="334655" y="2288436"/>
            <a:ext cx="309501" cy="309501"/>
          </a:xfrm>
          <a:prstGeom prst="rect">
            <a:avLst/>
          </a:prstGeom>
          <a:noFill/>
          <a:ln>
            <a:noFill/>
          </a:ln>
        </p:spPr>
      </p:pic>
      <p:pic>
        <p:nvPicPr>
          <p:cNvPr id="342" name="Google Shape;342;p63"/>
          <p:cNvPicPr preferRelativeResize="0"/>
          <p:nvPr/>
        </p:nvPicPr>
        <p:blipFill>
          <a:blip r:embed="rId8">
            <a:alphaModFix/>
          </a:blip>
          <a:stretch>
            <a:fillRect/>
          </a:stretch>
        </p:blipFill>
        <p:spPr>
          <a:xfrm flipH="1">
            <a:off x="317731" y="1469299"/>
            <a:ext cx="309493" cy="270901"/>
          </a:xfrm>
          <a:prstGeom prst="rect">
            <a:avLst/>
          </a:prstGeom>
          <a:noFill/>
          <a:ln>
            <a:noFill/>
          </a:ln>
        </p:spPr>
      </p:pic>
      <p:pic>
        <p:nvPicPr>
          <p:cNvPr id="343" name="Google Shape;343;p63"/>
          <p:cNvPicPr preferRelativeResize="0"/>
          <p:nvPr/>
        </p:nvPicPr>
        <p:blipFill>
          <a:blip r:embed="rId9">
            <a:alphaModFix/>
          </a:blip>
          <a:stretch>
            <a:fillRect/>
          </a:stretch>
        </p:blipFill>
        <p:spPr>
          <a:xfrm flipH="1">
            <a:off x="277076" y="1894768"/>
            <a:ext cx="309500" cy="270776"/>
          </a:xfrm>
          <a:prstGeom prst="rect">
            <a:avLst/>
          </a:prstGeom>
          <a:noFill/>
          <a:ln>
            <a:noFill/>
          </a:ln>
        </p:spPr>
      </p:pic>
      <p:pic>
        <p:nvPicPr>
          <p:cNvPr id="344" name="Google Shape;344;p63"/>
          <p:cNvPicPr preferRelativeResize="0"/>
          <p:nvPr/>
        </p:nvPicPr>
        <p:blipFill>
          <a:blip r:embed="rId10">
            <a:alphaModFix/>
          </a:blip>
          <a:stretch>
            <a:fillRect/>
          </a:stretch>
        </p:blipFill>
        <p:spPr>
          <a:xfrm flipH="1">
            <a:off x="711838" y="2635846"/>
            <a:ext cx="276299" cy="276299"/>
          </a:xfrm>
          <a:prstGeom prst="rect">
            <a:avLst/>
          </a:prstGeom>
          <a:noFill/>
          <a:ln>
            <a:noFill/>
          </a:ln>
        </p:spPr>
      </p:pic>
      <p:pic>
        <p:nvPicPr>
          <p:cNvPr id="345" name="Google Shape;345;p63"/>
          <p:cNvPicPr preferRelativeResize="0"/>
          <p:nvPr/>
        </p:nvPicPr>
        <p:blipFill>
          <a:blip r:embed="rId11">
            <a:alphaModFix/>
          </a:blip>
          <a:stretch>
            <a:fillRect/>
          </a:stretch>
        </p:blipFill>
        <p:spPr>
          <a:xfrm>
            <a:off x="675538" y="3706401"/>
            <a:ext cx="946175" cy="946147"/>
          </a:xfrm>
          <a:prstGeom prst="rect">
            <a:avLst/>
          </a:prstGeom>
          <a:noFill/>
          <a:ln>
            <a:noFill/>
          </a:ln>
        </p:spPr>
      </p:pic>
      <p:pic>
        <p:nvPicPr>
          <p:cNvPr id="346" name="Google Shape;346;p63"/>
          <p:cNvPicPr preferRelativeResize="0"/>
          <p:nvPr/>
        </p:nvPicPr>
        <p:blipFill rotWithShape="1">
          <a:blip r:embed="rId12">
            <a:alphaModFix/>
          </a:blip>
          <a:srcRect b="0" l="0" r="0" t="0"/>
          <a:stretch/>
        </p:blipFill>
        <p:spPr>
          <a:xfrm>
            <a:off x="2950700" y="1212850"/>
            <a:ext cx="2701075" cy="1149472"/>
          </a:xfrm>
          <a:prstGeom prst="rect">
            <a:avLst/>
          </a:prstGeom>
          <a:noFill/>
          <a:ln>
            <a:noFill/>
          </a:ln>
        </p:spPr>
      </p:pic>
      <p:pic>
        <p:nvPicPr>
          <p:cNvPr id="347" name="Google Shape;347;p63"/>
          <p:cNvPicPr preferRelativeResize="0"/>
          <p:nvPr/>
        </p:nvPicPr>
        <p:blipFill>
          <a:blip r:embed="rId13">
            <a:alphaModFix/>
          </a:blip>
          <a:stretch>
            <a:fillRect/>
          </a:stretch>
        </p:blipFill>
        <p:spPr>
          <a:xfrm>
            <a:off x="3003525" y="4194950"/>
            <a:ext cx="3099750" cy="220800"/>
          </a:xfrm>
          <a:prstGeom prst="rect">
            <a:avLst/>
          </a:prstGeom>
          <a:noFill/>
          <a:ln>
            <a:noFill/>
          </a:ln>
        </p:spPr>
      </p:pic>
      <p:pic>
        <p:nvPicPr>
          <p:cNvPr id="348" name="Google Shape;348;p63"/>
          <p:cNvPicPr preferRelativeResize="0"/>
          <p:nvPr/>
        </p:nvPicPr>
        <p:blipFill>
          <a:blip r:embed="rId14">
            <a:alphaModFix/>
          </a:blip>
          <a:stretch>
            <a:fillRect/>
          </a:stretch>
        </p:blipFill>
        <p:spPr>
          <a:xfrm>
            <a:off x="2241775" y="1315145"/>
            <a:ext cx="779950" cy="3172655"/>
          </a:xfrm>
          <a:prstGeom prst="rect">
            <a:avLst/>
          </a:prstGeom>
          <a:noFill/>
          <a:ln>
            <a:noFill/>
          </a:ln>
        </p:spPr>
      </p:pic>
      <p:cxnSp>
        <p:nvCxnSpPr>
          <p:cNvPr id="349" name="Google Shape;349;p63"/>
          <p:cNvCxnSpPr/>
          <p:nvPr/>
        </p:nvCxnSpPr>
        <p:spPr>
          <a:xfrm flipH="1" rot="10800000">
            <a:off x="1427467" y="1611492"/>
            <a:ext cx="813600" cy="156000"/>
          </a:xfrm>
          <a:prstGeom prst="straightConnector1">
            <a:avLst/>
          </a:prstGeom>
          <a:noFill/>
          <a:ln cap="flat" cmpd="sng" w="19050">
            <a:solidFill>
              <a:srgbClr val="21D9FA"/>
            </a:solidFill>
            <a:prstDash val="solid"/>
            <a:round/>
            <a:headEnd len="sm" w="sm" type="none"/>
            <a:tailEnd len="med" w="med" type="oval"/>
          </a:ln>
        </p:spPr>
      </p:cxnSp>
      <p:cxnSp>
        <p:nvCxnSpPr>
          <p:cNvPr id="350" name="Google Shape;350;p63"/>
          <p:cNvCxnSpPr/>
          <p:nvPr/>
        </p:nvCxnSpPr>
        <p:spPr>
          <a:xfrm flipH="1" rot="10800000">
            <a:off x="1590067" y="1863742"/>
            <a:ext cx="651000" cy="73800"/>
          </a:xfrm>
          <a:prstGeom prst="straightConnector1">
            <a:avLst/>
          </a:prstGeom>
          <a:noFill/>
          <a:ln cap="flat" cmpd="sng" w="19050">
            <a:solidFill>
              <a:srgbClr val="21D9FA"/>
            </a:solidFill>
            <a:prstDash val="solid"/>
            <a:round/>
            <a:headEnd len="sm" w="sm" type="none"/>
            <a:tailEnd len="med" w="med" type="oval"/>
          </a:ln>
        </p:spPr>
      </p:cxnSp>
      <p:cxnSp>
        <p:nvCxnSpPr>
          <p:cNvPr id="351" name="Google Shape;351;p63"/>
          <p:cNvCxnSpPr/>
          <p:nvPr/>
        </p:nvCxnSpPr>
        <p:spPr>
          <a:xfrm>
            <a:off x="1351267" y="2033796"/>
            <a:ext cx="889800" cy="0"/>
          </a:xfrm>
          <a:prstGeom prst="straightConnector1">
            <a:avLst/>
          </a:prstGeom>
          <a:noFill/>
          <a:ln cap="flat" cmpd="sng" w="19050">
            <a:solidFill>
              <a:srgbClr val="21D9FA"/>
            </a:solidFill>
            <a:prstDash val="solid"/>
            <a:round/>
            <a:headEnd len="sm" w="sm" type="none"/>
            <a:tailEnd len="med" w="med" type="oval"/>
          </a:ln>
        </p:spPr>
      </p:cxnSp>
      <p:cxnSp>
        <p:nvCxnSpPr>
          <p:cNvPr id="352" name="Google Shape;352;p63"/>
          <p:cNvCxnSpPr/>
          <p:nvPr/>
        </p:nvCxnSpPr>
        <p:spPr>
          <a:xfrm>
            <a:off x="1494367" y="2124321"/>
            <a:ext cx="746700" cy="52800"/>
          </a:xfrm>
          <a:prstGeom prst="straightConnector1">
            <a:avLst/>
          </a:prstGeom>
          <a:noFill/>
          <a:ln cap="flat" cmpd="sng" w="19050">
            <a:solidFill>
              <a:srgbClr val="21D9FA"/>
            </a:solidFill>
            <a:prstDash val="solid"/>
            <a:round/>
            <a:headEnd len="sm" w="sm" type="none"/>
            <a:tailEnd len="med" w="med" type="oval"/>
          </a:ln>
        </p:spPr>
      </p:cxnSp>
      <p:cxnSp>
        <p:nvCxnSpPr>
          <p:cNvPr id="353" name="Google Shape;353;p63"/>
          <p:cNvCxnSpPr>
            <a:stCxn id="345" idx="3"/>
          </p:cNvCxnSpPr>
          <p:nvPr/>
        </p:nvCxnSpPr>
        <p:spPr>
          <a:xfrm>
            <a:off x="1621713" y="4179474"/>
            <a:ext cx="1400100" cy="155700"/>
          </a:xfrm>
          <a:prstGeom prst="straightConnector1">
            <a:avLst/>
          </a:prstGeom>
          <a:noFill/>
          <a:ln cap="flat" cmpd="sng" w="19050">
            <a:solidFill>
              <a:srgbClr val="21D9FA"/>
            </a:solidFill>
            <a:prstDash val="solid"/>
            <a:round/>
            <a:headEnd len="sm" w="sm" type="none"/>
            <a:tailEnd len="med" w="med" type="oval"/>
          </a:ln>
        </p:spPr>
      </p:cxnSp>
      <p:pic>
        <p:nvPicPr>
          <p:cNvPr id="354" name="Google Shape;354;p63"/>
          <p:cNvPicPr preferRelativeResize="0"/>
          <p:nvPr/>
        </p:nvPicPr>
        <p:blipFill>
          <a:blip r:embed="rId15">
            <a:alphaModFix/>
          </a:blip>
          <a:stretch>
            <a:fillRect/>
          </a:stretch>
        </p:blipFill>
        <p:spPr>
          <a:xfrm>
            <a:off x="794423" y="1541303"/>
            <a:ext cx="946175" cy="9461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58" name="Shape 358"/>
        <p:cNvGrpSpPr/>
        <p:nvPr/>
      </p:nvGrpSpPr>
      <p:grpSpPr>
        <a:xfrm>
          <a:off x="0" y="0"/>
          <a:ext cx="0" cy="0"/>
          <a:chOff x="0" y="0"/>
          <a:chExt cx="0" cy="0"/>
        </a:xfrm>
      </p:grpSpPr>
      <p:pic>
        <p:nvPicPr>
          <p:cNvPr id="359" name="Google Shape;359;p64"/>
          <p:cNvPicPr preferRelativeResize="0"/>
          <p:nvPr/>
        </p:nvPicPr>
        <p:blipFill rotWithShape="1">
          <a:blip r:embed="rId4">
            <a:alphaModFix/>
          </a:blip>
          <a:srcRect b="2458" l="0" r="0" t="0"/>
          <a:stretch/>
        </p:blipFill>
        <p:spPr>
          <a:xfrm>
            <a:off x="1754625" y="1510300"/>
            <a:ext cx="5445900" cy="3182425"/>
          </a:xfrm>
          <a:prstGeom prst="rect">
            <a:avLst/>
          </a:prstGeom>
          <a:noFill/>
          <a:ln>
            <a:noFill/>
          </a:ln>
        </p:spPr>
      </p:pic>
      <p:cxnSp>
        <p:nvCxnSpPr>
          <p:cNvPr id="360" name="Google Shape;360;p64"/>
          <p:cNvCxnSpPr/>
          <p:nvPr/>
        </p:nvCxnSpPr>
        <p:spPr>
          <a:xfrm>
            <a:off x="6276225" y="3872075"/>
            <a:ext cx="1676100" cy="288900"/>
          </a:xfrm>
          <a:prstGeom prst="straightConnector1">
            <a:avLst/>
          </a:prstGeom>
          <a:noFill/>
          <a:ln cap="flat" cmpd="sng" w="28575">
            <a:solidFill>
              <a:srgbClr val="21D9FA"/>
            </a:solidFill>
            <a:prstDash val="solid"/>
            <a:round/>
            <a:headEnd len="sm" w="sm" type="oval"/>
            <a:tailEnd len="sm" w="sm" type="none"/>
          </a:ln>
        </p:spPr>
      </p:cxnSp>
      <p:sp>
        <p:nvSpPr>
          <p:cNvPr id="361" name="Google Shape;361;p64"/>
          <p:cNvSpPr txBox="1"/>
          <p:nvPr>
            <p:ph idx="4294967295" type="body"/>
          </p:nvPr>
        </p:nvSpPr>
        <p:spPr>
          <a:xfrm>
            <a:off x="5651775" y="393775"/>
            <a:ext cx="3261900" cy="1212000"/>
          </a:xfrm>
          <a:prstGeom prst="rect">
            <a:avLst/>
          </a:prstGeom>
          <a:noFill/>
          <a:ln>
            <a:noFill/>
          </a:ln>
        </p:spPr>
        <p:txBody>
          <a:bodyPr anchorCtr="0" anchor="t" bIns="0" lIns="0" spcFirstLastPara="1" rIns="91425" wrap="square" tIns="0">
            <a:noAutofit/>
          </a:bodyPr>
          <a:lstStyle/>
          <a:p>
            <a:pPr indent="0" lvl="0" marL="0" rtl="0" algn="l">
              <a:lnSpc>
                <a:spcPct val="100000"/>
              </a:lnSpc>
              <a:spcBef>
                <a:spcPts val="0"/>
              </a:spcBef>
              <a:spcAft>
                <a:spcPts val="0"/>
              </a:spcAft>
              <a:buClr>
                <a:srgbClr val="010078"/>
              </a:buClr>
              <a:buSzPts val="1400"/>
              <a:buFont typeface="Arial"/>
              <a:buNone/>
            </a:pPr>
            <a:r>
              <a:rPr lang="en-GB" sz="1900">
                <a:solidFill>
                  <a:srgbClr val="010078"/>
                </a:solidFill>
                <a:latin typeface="Georgia"/>
                <a:ea typeface="Georgia"/>
                <a:cs typeface="Georgia"/>
                <a:sym typeface="Georgia"/>
              </a:rPr>
              <a:t>The digital learning resources are cutting edge and adapted to the student.</a:t>
            </a:r>
            <a:endParaRPr sz="1900">
              <a:solidFill>
                <a:srgbClr val="010078"/>
              </a:solidFill>
              <a:latin typeface="Georgia"/>
              <a:ea typeface="Georgia"/>
              <a:cs typeface="Georgia"/>
              <a:sym typeface="Georgia"/>
            </a:endParaRPr>
          </a:p>
          <a:p>
            <a:pPr indent="0" lvl="0" marL="0" rtl="0" algn="l">
              <a:lnSpc>
                <a:spcPct val="100000"/>
              </a:lnSpc>
              <a:spcBef>
                <a:spcPts val="380"/>
              </a:spcBef>
              <a:spcAft>
                <a:spcPts val="0"/>
              </a:spcAft>
              <a:buClr>
                <a:srgbClr val="010078"/>
              </a:buClr>
              <a:buSzPts val="1400"/>
              <a:buFont typeface="Arial"/>
              <a:buNone/>
            </a:pPr>
            <a:r>
              <a:t/>
            </a:r>
            <a:endParaRPr sz="1900">
              <a:solidFill>
                <a:srgbClr val="010078"/>
              </a:solidFill>
              <a:latin typeface="Georgia"/>
              <a:ea typeface="Georgia"/>
              <a:cs typeface="Georgia"/>
              <a:sym typeface="Georgia"/>
            </a:endParaRPr>
          </a:p>
          <a:p>
            <a:pPr indent="0" lvl="0" marL="0" rtl="0" algn="l">
              <a:lnSpc>
                <a:spcPct val="100000"/>
              </a:lnSpc>
              <a:spcBef>
                <a:spcPts val="380"/>
              </a:spcBef>
              <a:spcAft>
                <a:spcPts val="0"/>
              </a:spcAft>
              <a:buClr>
                <a:schemeClr val="dk1"/>
              </a:buClr>
              <a:buSzPts val="1100"/>
              <a:buFont typeface="Arial"/>
              <a:buNone/>
            </a:pPr>
            <a:r>
              <a:t/>
            </a:r>
            <a:endParaRPr sz="1900">
              <a:solidFill>
                <a:srgbClr val="010078"/>
              </a:solidFill>
              <a:latin typeface="Georgia"/>
              <a:ea typeface="Georgia"/>
              <a:cs typeface="Georgia"/>
              <a:sym typeface="Georgia"/>
            </a:endParaRPr>
          </a:p>
          <a:p>
            <a:pPr indent="0" lvl="0" marL="0" marR="0" rtl="0" algn="l">
              <a:lnSpc>
                <a:spcPct val="100000"/>
              </a:lnSpc>
              <a:spcBef>
                <a:spcPts val="380"/>
              </a:spcBef>
              <a:spcAft>
                <a:spcPts val="0"/>
              </a:spcAft>
              <a:buClr>
                <a:srgbClr val="010078"/>
              </a:buClr>
              <a:buSzPts val="1400"/>
              <a:buFont typeface="Arial"/>
              <a:buNone/>
            </a:pPr>
            <a:r>
              <a:t/>
            </a:r>
            <a:endParaRPr sz="1900">
              <a:solidFill>
                <a:srgbClr val="010078"/>
              </a:solidFill>
              <a:latin typeface="Georgia"/>
              <a:ea typeface="Georgia"/>
              <a:cs typeface="Georgia"/>
              <a:sym typeface="Georgia"/>
            </a:endParaRPr>
          </a:p>
        </p:txBody>
      </p:sp>
      <p:cxnSp>
        <p:nvCxnSpPr>
          <p:cNvPr id="362" name="Google Shape;362;p64"/>
          <p:cNvCxnSpPr/>
          <p:nvPr/>
        </p:nvCxnSpPr>
        <p:spPr>
          <a:xfrm>
            <a:off x="1143000" y="2392507"/>
            <a:ext cx="983700" cy="0"/>
          </a:xfrm>
          <a:prstGeom prst="straightConnector1">
            <a:avLst/>
          </a:prstGeom>
          <a:noFill/>
          <a:ln cap="flat" cmpd="sng" w="19050">
            <a:solidFill>
              <a:srgbClr val="21D9FA"/>
            </a:solidFill>
            <a:prstDash val="solid"/>
            <a:round/>
            <a:headEnd len="sm" w="sm" type="none"/>
            <a:tailEnd len="med" w="med" type="oval"/>
          </a:ln>
        </p:spPr>
      </p:cxnSp>
      <p:pic>
        <p:nvPicPr>
          <p:cNvPr id="363" name="Google Shape;363;p64"/>
          <p:cNvPicPr preferRelativeResize="0"/>
          <p:nvPr/>
        </p:nvPicPr>
        <p:blipFill rotWithShape="1">
          <a:blip r:embed="rId5">
            <a:alphaModFix/>
          </a:blip>
          <a:srcRect b="0" l="0" r="0" t="0"/>
          <a:stretch/>
        </p:blipFill>
        <p:spPr>
          <a:xfrm>
            <a:off x="957660" y="1429983"/>
            <a:ext cx="385200" cy="431900"/>
          </a:xfrm>
          <a:prstGeom prst="rect">
            <a:avLst/>
          </a:prstGeom>
          <a:noFill/>
          <a:ln>
            <a:noFill/>
          </a:ln>
        </p:spPr>
      </p:pic>
      <p:pic>
        <p:nvPicPr>
          <p:cNvPr id="364" name="Google Shape;364;p64"/>
          <p:cNvPicPr preferRelativeResize="0"/>
          <p:nvPr/>
        </p:nvPicPr>
        <p:blipFill rotWithShape="1">
          <a:blip r:embed="rId6">
            <a:alphaModFix/>
          </a:blip>
          <a:srcRect b="0" l="0" r="0" t="0"/>
          <a:stretch/>
        </p:blipFill>
        <p:spPr>
          <a:xfrm>
            <a:off x="450990" y="1539711"/>
            <a:ext cx="456400" cy="431900"/>
          </a:xfrm>
          <a:prstGeom prst="rect">
            <a:avLst/>
          </a:prstGeom>
          <a:noFill/>
          <a:ln>
            <a:noFill/>
          </a:ln>
        </p:spPr>
      </p:pic>
      <p:pic>
        <p:nvPicPr>
          <p:cNvPr id="365" name="Google Shape;365;p64"/>
          <p:cNvPicPr preferRelativeResize="0"/>
          <p:nvPr/>
        </p:nvPicPr>
        <p:blipFill rotWithShape="1">
          <a:blip r:embed="rId7">
            <a:alphaModFix/>
          </a:blip>
          <a:srcRect b="0" l="0" r="0" t="0"/>
          <a:stretch/>
        </p:blipFill>
        <p:spPr>
          <a:xfrm>
            <a:off x="255105" y="1976047"/>
            <a:ext cx="344300" cy="363250"/>
          </a:xfrm>
          <a:prstGeom prst="rect">
            <a:avLst/>
          </a:prstGeom>
          <a:noFill/>
          <a:ln>
            <a:noFill/>
          </a:ln>
        </p:spPr>
      </p:pic>
      <p:pic>
        <p:nvPicPr>
          <p:cNvPr id="366" name="Google Shape;366;p64"/>
          <p:cNvPicPr preferRelativeResize="0"/>
          <p:nvPr/>
        </p:nvPicPr>
        <p:blipFill rotWithShape="1">
          <a:blip r:embed="rId8">
            <a:alphaModFix/>
          </a:blip>
          <a:srcRect b="0" l="0" r="0" t="0"/>
          <a:stretch/>
        </p:blipFill>
        <p:spPr>
          <a:xfrm>
            <a:off x="205049" y="2459343"/>
            <a:ext cx="427896" cy="363250"/>
          </a:xfrm>
          <a:prstGeom prst="rect">
            <a:avLst/>
          </a:prstGeom>
          <a:noFill/>
          <a:ln>
            <a:noFill/>
          </a:ln>
        </p:spPr>
      </p:pic>
      <p:cxnSp>
        <p:nvCxnSpPr>
          <p:cNvPr id="367" name="Google Shape;367;p64"/>
          <p:cNvCxnSpPr/>
          <p:nvPr/>
        </p:nvCxnSpPr>
        <p:spPr>
          <a:xfrm rot="10800000">
            <a:off x="4819725" y="2935742"/>
            <a:ext cx="3294300" cy="277500"/>
          </a:xfrm>
          <a:prstGeom prst="straightConnector1">
            <a:avLst/>
          </a:prstGeom>
          <a:noFill/>
          <a:ln cap="flat" cmpd="sng" w="19050">
            <a:solidFill>
              <a:srgbClr val="21D9FA"/>
            </a:solidFill>
            <a:prstDash val="solid"/>
            <a:round/>
            <a:headEnd len="sm" w="sm" type="none"/>
            <a:tailEnd len="med" w="med" type="oval"/>
          </a:ln>
        </p:spPr>
      </p:cxnSp>
      <p:cxnSp>
        <p:nvCxnSpPr>
          <p:cNvPr id="368" name="Google Shape;368;p64"/>
          <p:cNvCxnSpPr/>
          <p:nvPr/>
        </p:nvCxnSpPr>
        <p:spPr>
          <a:xfrm rot="10800000">
            <a:off x="6886775" y="2953250"/>
            <a:ext cx="1100100" cy="202200"/>
          </a:xfrm>
          <a:prstGeom prst="straightConnector1">
            <a:avLst/>
          </a:prstGeom>
          <a:noFill/>
          <a:ln cap="flat" cmpd="sng" w="19050">
            <a:solidFill>
              <a:srgbClr val="21D9FA"/>
            </a:solidFill>
            <a:prstDash val="solid"/>
            <a:round/>
            <a:headEnd len="sm" w="sm" type="none"/>
            <a:tailEnd len="med" w="med" type="oval"/>
          </a:ln>
        </p:spPr>
      </p:cxnSp>
      <p:cxnSp>
        <p:nvCxnSpPr>
          <p:cNvPr id="369" name="Google Shape;369;p64"/>
          <p:cNvCxnSpPr/>
          <p:nvPr/>
        </p:nvCxnSpPr>
        <p:spPr>
          <a:xfrm rot="10800000">
            <a:off x="6544336" y="2113058"/>
            <a:ext cx="1197300" cy="0"/>
          </a:xfrm>
          <a:prstGeom prst="straightConnector1">
            <a:avLst/>
          </a:prstGeom>
          <a:noFill/>
          <a:ln cap="flat" cmpd="sng" w="19050">
            <a:solidFill>
              <a:srgbClr val="21D9FA"/>
            </a:solidFill>
            <a:prstDash val="solid"/>
            <a:round/>
            <a:headEnd len="sm" w="sm" type="none"/>
            <a:tailEnd len="med" w="med" type="oval"/>
          </a:ln>
        </p:spPr>
      </p:cxnSp>
      <p:cxnSp>
        <p:nvCxnSpPr>
          <p:cNvPr id="370" name="Google Shape;370;p64"/>
          <p:cNvCxnSpPr/>
          <p:nvPr/>
        </p:nvCxnSpPr>
        <p:spPr>
          <a:xfrm>
            <a:off x="1150263" y="1779455"/>
            <a:ext cx="0" cy="270900"/>
          </a:xfrm>
          <a:prstGeom prst="straightConnector1">
            <a:avLst/>
          </a:prstGeom>
          <a:noFill/>
          <a:ln cap="flat" cmpd="sng" w="19050">
            <a:solidFill>
              <a:srgbClr val="12297F"/>
            </a:solidFill>
            <a:prstDash val="solid"/>
            <a:round/>
            <a:headEnd len="sm" w="sm" type="none"/>
            <a:tailEnd len="sm" w="sm" type="none"/>
          </a:ln>
        </p:spPr>
      </p:cxnSp>
      <p:cxnSp>
        <p:nvCxnSpPr>
          <p:cNvPr id="371" name="Google Shape;371;p64"/>
          <p:cNvCxnSpPr/>
          <p:nvPr/>
        </p:nvCxnSpPr>
        <p:spPr>
          <a:xfrm>
            <a:off x="786536" y="1873702"/>
            <a:ext cx="170400" cy="154800"/>
          </a:xfrm>
          <a:prstGeom prst="straightConnector1">
            <a:avLst/>
          </a:prstGeom>
          <a:noFill/>
          <a:ln cap="flat" cmpd="sng" w="19050">
            <a:solidFill>
              <a:srgbClr val="12297F"/>
            </a:solidFill>
            <a:prstDash val="solid"/>
            <a:round/>
            <a:headEnd len="sm" w="sm" type="none"/>
            <a:tailEnd len="sm" w="sm" type="none"/>
          </a:ln>
        </p:spPr>
      </p:cxnSp>
      <p:cxnSp>
        <p:nvCxnSpPr>
          <p:cNvPr id="372" name="Google Shape;372;p64"/>
          <p:cNvCxnSpPr/>
          <p:nvPr/>
        </p:nvCxnSpPr>
        <p:spPr>
          <a:xfrm>
            <a:off x="581418" y="2203382"/>
            <a:ext cx="245100" cy="0"/>
          </a:xfrm>
          <a:prstGeom prst="straightConnector1">
            <a:avLst/>
          </a:prstGeom>
          <a:noFill/>
          <a:ln cap="flat" cmpd="sng" w="19050">
            <a:solidFill>
              <a:srgbClr val="12297F"/>
            </a:solidFill>
            <a:prstDash val="solid"/>
            <a:round/>
            <a:headEnd len="sm" w="sm" type="none"/>
            <a:tailEnd len="sm" w="sm" type="none"/>
          </a:ln>
        </p:spPr>
      </p:cxnSp>
      <p:cxnSp>
        <p:nvCxnSpPr>
          <p:cNvPr id="373" name="Google Shape;373;p64"/>
          <p:cNvCxnSpPr/>
          <p:nvPr/>
        </p:nvCxnSpPr>
        <p:spPr>
          <a:xfrm flipH="1">
            <a:off x="619350" y="2522345"/>
            <a:ext cx="222900" cy="120900"/>
          </a:xfrm>
          <a:prstGeom prst="straightConnector1">
            <a:avLst/>
          </a:prstGeom>
          <a:noFill/>
          <a:ln cap="flat" cmpd="sng" w="19050">
            <a:solidFill>
              <a:srgbClr val="12297F"/>
            </a:solidFill>
            <a:prstDash val="solid"/>
            <a:round/>
            <a:headEnd len="sm" w="sm" type="none"/>
            <a:tailEnd len="sm" w="sm" type="none"/>
          </a:ln>
        </p:spPr>
      </p:cxnSp>
      <p:sp>
        <p:nvSpPr>
          <p:cNvPr id="374" name="Google Shape;374;p64"/>
          <p:cNvSpPr txBox="1"/>
          <p:nvPr>
            <p:ph idx="4294967295" type="body"/>
          </p:nvPr>
        </p:nvSpPr>
        <p:spPr>
          <a:xfrm>
            <a:off x="2162836" y="383043"/>
            <a:ext cx="3294300" cy="829800"/>
          </a:xfrm>
          <a:prstGeom prst="rect">
            <a:avLst/>
          </a:prstGeom>
          <a:noFill/>
          <a:ln>
            <a:noFill/>
          </a:ln>
        </p:spPr>
        <p:txBody>
          <a:bodyPr anchorCtr="0" anchor="t" bIns="0" lIns="0" spcFirstLastPara="1" rIns="0" wrap="square" tIns="0">
            <a:noAutofit/>
          </a:bodyPr>
          <a:lstStyle/>
          <a:p>
            <a:pPr indent="0" lvl="0" marL="0" marR="0" rtl="0" algn="l">
              <a:lnSpc>
                <a:spcPct val="71000"/>
              </a:lnSpc>
              <a:spcBef>
                <a:spcPts val="600"/>
              </a:spcBef>
              <a:spcAft>
                <a:spcPts val="0"/>
              </a:spcAft>
              <a:buClr>
                <a:srgbClr val="010078"/>
              </a:buClr>
              <a:buSzPts val="1400"/>
              <a:buFont typeface="Arial"/>
              <a:buNone/>
            </a:pPr>
            <a:r>
              <a:rPr b="1" lang="en-GB" sz="3000">
                <a:solidFill>
                  <a:srgbClr val="010078"/>
                </a:solidFill>
              </a:rPr>
              <a:t>The learning </a:t>
            </a:r>
            <a:endParaRPr b="1" sz="3000">
              <a:solidFill>
                <a:srgbClr val="010078"/>
              </a:solidFill>
            </a:endParaRPr>
          </a:p>
          <a:p>
            <a:pPr indent="0" lvl="0" marL="0" marR="0" rtl="0" algn="l">
              <a:lnSpc>
                <a:spcPct val="71000"/>
              </a:lnSpc>
              <a:spcBef>
                <a:spcPts val="600"/>
              </a:spcBef>
              <a:spcAft>
                <a:spcPts val="0"/>
              </a:spcAft>
              <a:buClr>
                <a:srgbClr val="010078"/>
              </a:buClr>
              <a:buSzPts val="1400"/>
              <a:buFont typeface="Arial"/>
              <a:buNone/>
            </a:pPr>
            <a:r>
              <a:rPr b="1" lang="en-GB" sz="3000">
                <a:solidFill>
                  <a:srgbClr val="010078"/>
                </a:solidFill>
              </a:rPr>
              <a:t>process</a:t>
            </a:r>
            <a:endParaRPr b="1" sz="3000">
              <a:solidFill>
                <a:srgbClr val="010078"/>
              </a:solidFill>
            </a:endParaRPr>
          </a:p>
        </p:txBody>
      </p:sp>
      <p:sp>
        <p:nvSpPr>
          <p:cNvPr id="375" name="Google Shape;375;p64"/>
          <p:cNvSpPr txBox="1"/>
          <p:nvPr/>
        </p:nvSpPr>
        <p:spPr>
          <a:xfrm>
            <a:off x="146761" y="4185886"/>
            <a:ext cx="1831800" cy="569700"/>
          </a:xfrm>
          <a:prstGeom prst="rect">
            <a:avLst/>
          </a:prstGeom>
          <a:noFill/>
          <a:ln>
            <a:noFill/>
          </a:ln>
        </p:spPr>
        <p:txBody>
          <a:bodyPr anchorCtr="0" anchor="t" bIns="91425" lIns="91425" spcFirstLastPara="1" rIns="91425" wrap="square" tIns="91425">
            <a:noAutofit/>
          </a:bodyPr>
          <a:lstStyle/>
          <a:p>
            <a:pPr indent="0" lvl="0" marL="0" marR="0" rtl="0" algn="l">
              <a:lnSpc>
                <a:spcPct val="90000"/>
              </a:lnSpc>
              <a:spcBef>
                <a:spcPts val="0"/>
              </a:spcBef>
              <a:spcAft>
                <a:spcPts val="0"/>
              </a:spcAft>
              <a:buClr>
                <a:schemeClr val="dk1"/>
              </a:buClr>
              <a:buSzPts val="1100"/>
              <a:buFont typeface="Arial"/>
              <a:buNone/>
            </a:pPr>
            <a:r>
              <a:rPr b="1" i="0" lang="en-GB" sz="1200" u="none" cap="none" strike="noStrike">
                <a:solidFill>
                  <a:srgbClr val="000078"/>
                </a:solidFill>
                <a:uFill>
                  <a:noFill/>
                </a:uFill>
                <a:latin typeface="Arial"/>
                <a:ea typeface="Arial"/>
                <a:cs typeface="Arial"/>
                <a:sym typeface="Arial"/>
                <a:hlinkClick r:id="rId9">
                  <a:extLst>
                    <a:ext uri="{A12FA001-AC4F-418D-AE19-62706E023703}">
                      <ahyp:hlinkClr val="tx"/>
                    </a:ext>
                  </a:extLst>
                </a:hlinkClick>
              </a:rPr>
              <a:t>The digital learning resources adapt </a:t>
            </a:r>
            <a:endParaRPr/>
          </a:p>
          <a:p>
            <a:pPr indent="0" lvl="0" marL="0" marR="0" rtl="0" algn="l">
              <a:lnSpc>
                <a:spcPct val="90000"/>
              </a:lnSpc>
              <a:spcBef>
                <a:spcPts val="0"/>
              </a:spcBef>
              <a:spcAft>
                <a:spcPts val="0"/>
              </a:spcAft>
              <a:buClr>
                <a:schemeClr val="dk1"/>
              </a:buClr>
              <a:buSzPts val="1100"/>
              <a:buFont typeface="Arial"/>
              <a:buNone/>
            </a:pPr>
            <a:r>
              <a:rPr b="1" i="0" lang="en-GB" sz="1200" u="none" cap="none" strike="noStrike">
                <a:solidFill>
                  <a:srgbClr val="000078"/>
                </a:solidFill>
                <a:uFill>
                  <a:noFill/>
                </a:uFill>
                <a:latin typeface="Arial"/>
                <a:ea typeface="Arial"/>
                <a:cs typeface="Arial"/>
                <a:sym typeface="Arial"/>
                <a:hlinkClick r:id="rId10">
                  <a:extLst>
                    <a:ext uri="{A12FA001-AC4F-418D-AE19-62706E023703}">
                      <ahyp:hlinkClr val="tx"/>
                    </a:ext>
                  </a:extLst>
                </a:hlinkClick>
              </a:rPr>
              <a:t>to you</a:t>
            </a:r>
            <a:endParaRPr b="1" i="0" sz="1200" u="none" cap="none" strike="noStrike">
              <a:solidFill>
                <a:srgbClr val="000078"/>
              </a:solidFill>
              <a:latin typeface="Arial"/>
              <a:ea typeface="Arial"/>
              <a:cs typeface="Arial"/>
              <a:sym typeface="Arial"/>
            </a:endParaRPr>
          </a:p>
        </p:txBody>
      </p:sp>
      <p:pic>
        <p:nvPicPr>
          <p:cNvPr descr="Descobreix com s'adapten els recursos d'aprenentatge digitals a les teves necessitats, en cada moment i on sigui que siguis.&#10;&#10;Més informació :&#10;▶ Estudiar Online a la UOC&#10;https://estudis.uoc.edu/ca/estudiar-online&#10;▶ Oferta Formativa (Graus, màsters universitaris, postgraus, seminaris i assignatures lliures):&#10;https://estudis.uoc.edu/ca/estudis&#10;✉️  Més informació sobre l’oferta formativa:&#10;https://estudis.uoc.edu/ca/contacte" id="376" name="Google Shape;376;p64" title="Els recursos d'aprenentatge digitals s'adapten a tu">
            <a:hlinkClick r:id="rId11"/>
          </p:cNvPr>
          <p:cNvPicPr preferRelativeResize="0"/>
          <p:nvPr/>
        </p:nvPicPr>
        <p:blipFill rotWithShape="1">
          <a:blip r:embed="rId12">
            <a:alphaModFix/>
          </a:blip>
          <a:srcRect b="0" l="0" r="0" t="0"/>
          <a:stretch/>
        </p:blipFill>
        <p:spPr>
          <a:xfrm>
            <a:off x="257796" y="3215950"/>
            <a:ext cx="1273897" cy="955450"/>
          </a:xfrm>
          <a:prstGeom prst="rect">
            <a:avLst/>
          </a:prstGeom>
          <a:noFill/>
          <a:ln>
            <a:noFill/>
          </a:ln>
        </p:spPr>
      </p:pic>
      <p:pic>
        <p:nvPicPr>
          <p:cNvPr id="377" name="Google Shape;377;p64"/>
          <p:cNvPicPr preferRelativeResize="0"/>
          <p:nvPr/>
        </p:nvPicPr>
        <p:blipFill>
          <a:blip r:embed="rId13">
            <a:alphaModFix/>
          </a:blip>
          <a:stretch>
            <a:fillRect/>
          </a:stretch>
        </p:blipFill>
        <p:spPr>
          <a:xfrm>
            <a:off x="7741623" y="2668488"/>
            <a:ext cx="946200" cy="946200"/>
          </a:xfrm>
          <a:prstGeom prst="rect">
            <a:avLst/>
          </a:prstGeom>
          <a:noFill/>
          <a:ln>
            <a:noFill/>
          </a:ln>
        </p:spPr>
      </p:pic>
      <p:pic>
        <p:nvPicPr>
          <p:cNvPr id="378" name="Google Shape;378;p64"/>
          <p:cNvPicPr preferRelativeResize="0"/>
          <p:nvPr/>
        </p:nvPicPr>
        <p:blipFill>
          <a:blip r:embed="rId14">
            <a:alphaModFix/>
          </a:blip>
          <a:stretch>
            <a:fillRect/>
          </a:stretch>
        </p:blipFill>
        <p:spPr>
          <a:xfrm>
            <a:off x="677150" y="1912446"/>
            <a:ext cx="946175" cy="946159"/>
          </a:xfrm>
          <a:prstGeom prst="rect">
            <a:avLst/>
          </a:prstGeom>
          <a:noFill/>
          <a:ln>
            <a:noFill/>
          </a:ln>
        </p:spPr>
      </p:pic>
      <p:pic>
        <p:nvPicPr>
          <p:cNvPr id="379" name="Google Shape;379;p64"/>
          <p:cNvPicPr preferRelativeResize="0"/>
          <p:nvPr/>
        </p:nvPicPr>
        <p:blipFill>
          <a:blip r:embed="rId15">
            <a:alphaModFix/>
          </a:blip>
          <a:stretch>
            <a:fillRect/>
          </a:stretch>
        </p:blipFill>
        <p:spPr>
          <a:xfrm>
            <a:off x="7612300" y="1539708"/>
            <a:ext cx="946175" cy="946159"/>
          </a:xfrm>
          <a:prstGeom prst="rect">
            <a:avLst/>
          </a:prstGeom>
          <a:noFill/>
          <a:ln>
            <a:noFill/>
          </a:ln>
        </p:spPr>
      </p:pic>
      <p:pic>
        <p:nvPicPr>
          <p:cNvPr id="380" name="Google Shape;380;p64"/>
          <p:cNvPicPr preferRelativeResize="0"/>
          <p:nvPr/>
        </p:nvPicPr>
        <p:blipFill>
          <a:blip r:embed="rId16">
            <a:alphaModFix/>
          </a:blip>
          <a:stretch>
            <a:fillRect/>
          </a:stretch>
        </p:blipFill>
        <p:spPr>
          <a:xfrm>
            <a:off x="7612301" y="3797310"/>
            <a:ext cx="946175" cy="94617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UOC">
  <a:themeElements>
    <a:clrScheme name="UOC 1">
      <a:dk1>
        <a:srgbClr val="000078"/>
      </a:dk1>
      <a:lt1>
        <a:srgbClr val="FFFFFF"/>
      </a:lt1>
      <a:dk2>
        <a:srgbClr val="000078"/>
      </a:dk2>
      <a:lt2>
        <a:srgbClr val="FFFFFF"/>
      </a:lt2>
      <a:accent1>
        <a:srgbClr val="73EDFF"/>
      </a:accent1>
      <a:accent2>
        <a:srgbClr val="BD9EFF"/>
      </a:accent2>
      <a:accent3>
        <a:srgbClr val="FF87FF"/>
      </a:accent3>
      <a:accent4>
        <a:srgbClr val="FF7D87"/>
      </a:accent4>
      <a:accent5>
        <a:srgbClr val="FFE000"/>
      </a:accent5>
      <a:accent6>
        <a:srgbClr val="38FF90"/>
      </a:accent6>
      <a:hlink>
        <a:srgbClr val="000078"/>
      </a:hlink>
      <a:folHlink>
        <a:srgbClr val="73ED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