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702" r:id="rId4"/>
    <p:sldMasterId id="2147483703" r:id="rId5"/>
  </p:sldMasterIdLst>
  <p:notesMasterIdLst>
    <p:notesMasterId r:id="rId6"/>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Lst>
  <p:sldSz cy="5143500" cx="9144000"/>
  <p:notesSz cx="6858000" cy="9144000"/>
  <p:embeddedFontLst>
    <p:embeddedFont>
      <p:font typeface="Roboto"/>
      <p:regular r:id="rId25"/>
      <p:bold r:id="rId26"/>
      <p:italic r:id="rId27"/>
      <p:boldItalic r:id="rId2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pos="1335">
          <p15:clr>
            <a:srgbClr val="9AA0A6"/>
          </p15:clr>
        </p15:guide>
        <p15:guide id="2" orient="horz" pos="3240">
          <p15:clr>
            <a:srgbClr val="9AA0A6"/>
          </p15:clr>
        </p15:guide>
        <p15:guide id="3" pos="5597">
          <p15:clr>
            <a:srgbClr val="9AA0A6"/>
          </p15:clr>
        </p15:guide>
        <p15:guide id="4" orient="horz" pos="1806">
          <p15:clr>
            <a:srgbClr val="9AA0A6"/>
          </p15:clr>
        </p15:guide>
        <p15:guide id="5" pos="850">
          <p15:clr>
            <a:srgbClr val="9AA0A6"/>
          </p15:clr>
        </p15:guide>
        <p15:guide id="6" pos="163">
          <p15:clr>
            <a:srgbClr val="9AA0A6"/>
          </p15:clr>
        </p15:guide>
        <p15:guide id="7" orient="horz" pos="2721">
          <p15:clr>
            <a:srgbClr val="9AA0A6"/>
          </p15:clr>
        </p15:guide>
        <p15:guide id="8" orient="horz" pos="1236">
          <p15:clr>
            <a:srgbClr val="9AA0A6"/>
          </p15:clr>
        </p15:guide>
        <p15:guide id="9" orient="horz" pos="2891">
          <p15:clr>
            <a:srgbClr val="9AA0A6"/>
          </p15:clr>
        </p15:guide>
        <p15:guide id="10" pos="2967">
          <p15:clr>
            <a:srgbClr val="9AA0A6"/>
          </p15:clr>
        </p15:guide>
        <p15:guide id="11" orient="horz" pos="241">
          <p15:clr>
            <a:srgbClr val="9AA0A6"/>
          </p15:clr>
        </p15:guide>
        <p15:guide id="12" orient="horz" pos="2004">
          <p15:clr>
            <a:srgbClr val="9AA0A6"/>
          </p15:clr>
        </p15:guide>
        <p15:guide id="13" pos="17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335"/>
        <p:guide pos="3240" orient="horz"/>
        <p:guide pos="5597"/>
        <p:guide pos="1806" orient="horz"/>
        <p:guide pos="850"/>
        <p:guide pos="163"/>
        <p:guide pos="2721" orient="horz"/>
        <p:guide pos="1236" orient="horz"/>
        <p:guide pos="2891" orient="horz"/>
        <p:guide pos="2967"/>
        <p:guide pos="241" orient="horz"/>
        <p:guide pos="2004" orient="horz"/>
        <p:guide pos="17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4.xml"/><Relationship Id="rId22" Type="http://schemas.openxmlformats.org/officeDocument/2006/relationships/slide" Target="slides/slide16.xml"/><Relationship Id="rId21" Type="http://schemas.openxmlformats.org/officeDocument/2006/relationships/slide" Target="slides/slide15.xml"/><Relationship Id="rId24" Type="http://schemas.openxmlformats.org/officeDocument/2006/relationships/slide" Target="slides/slide18.xml"/><Relationship Id="rId23" Type="http://schemas.openxmlformats.org/officeDocument/2006/relationships/slide" Target="slides/slide17.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3.xml"/><Relationship Id="rId26" Type="http://schemas.openxmlformats.org/officeDocument/2006/relationships/font" Target="fonts/Roboto-bold.fntdata"/><Relationship Id="rId25" Type="http://schemas.openxmlformats.org/officeDocument/2006/relationships/font" Target="fonts/Roboto-regular.fntdata"/><Relationship Id="rId28" Type="http://schemas.openxmlformats.org/officeDocument/2006/relationships/font" Target="fonts/Roboto-boldItalic.fntdata"/><Relationship Id="rId27" Type="http://schemas.openxmlformats.org/officeDocument/2006/relationships/font" Target="fonts/Roboto-italic.fntdata"/><Relationship Id="rId5" Type="http://schemas.openxmlformats.org/officeDocument/2006/relationships/slideMaster" Target="slideMasters/slideMaster2.xml"/><Relationship Id="rId6" Type="http://schemas.openxmlformats.org/officeDocument/2006/relationships/notesMaster" Target="notesMasters/notesMaster1.xml"/><Relationship Id="rId7" Type="http://schemas.openxmlformats.org/officeDocument/2006/relationships/slide" Target="slides/slide1.xml"/><Relationship Id="rId8" Type="http://schemas.openxmlformats.org/officeDocument/2006/relationships/slide" Target="slides/slide2.xml"/><Relationship Id="rId11" Type="http://schemas.openxmlformats.org/officeDocument/2006/relationships/slide" Target="slides/slide5.xml"/><Relationship Id="rId10" Type="http://schemas.openxmlformats.org/officeDocument/2006/relationships/slide" Target="slides/slide4.xml"/><Relationship Id="rId13" Type="http://schemas.openxmlformats.org/officeDocument/2006/relationships/slide" Target="slides/slide7.xml"/><Relationship Id="rId12" Type="http://schemas.openxmlformats.org/officeDocument/2006/relationships/slide" Target="slides/slide6.xml"/><Relationship Id="rId15" Type="http://schemas.openxmlformats.org/officeDocument/2006/relationships/slide" Target="slides/slide9.xml"/><Relationship Id="rId14" Type="http://schemas.openxmlformats.org/officeDocument/2006/relationships/slide" Target="slides/slide8.xml"/><Relationship Id="rId17" Type="http://schemas.openxmlformats.org/officeDocument/2006/relationships/slide" Target="slides/slide11.xml"/><Relationship Id="rId16" Type="http://schemas.openxmlformats.org/officeDocument/2006/relationships/slide" Target="slides/slide10.xml"/><Relationship Id="rId19" Type="http://schemas.openxmlformats.org/officeDocument/2006/relationships/slide" Target="slides/slide13.xml"/><Relationship Id="rId18" Type="http://schemas.openxmlformats.org/officeDocument/2006/relationships/slide" Target="slides/slide1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1pPr>
            <a:lvl2pPr indent="-317500" lvl="1" marL="914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2pPr>
            <a:lvl3pPr indent="-317500" lvl="2" marL="1371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3pPr>
            <a:lvl4pPr indent="-317500" lvl="3" marL="1828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4pPr>
            <a:lvl5pPr indent="-317500" lvl="4" marL="22860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5pPr>
            <a:lvl6pPr indent="-317500" lvl="5" marL="27432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6pPr>
            <a:lvl7pPr indent="-317500" lvl="6" marL="32004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7pPr>
            <a:lvl8pPr indent="-317500" lvl="7" marL="36576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8pPr>
            <a:lvl9pPr indent="-317500" lvl="8" marL="4114800" marR="0" rtl="0" algn="l">
              <a:lnSpc>
                <a:spcPct val="100000"/>
              </a:lnSpc>
              <a:spcBef>
                <a:spcPts val="0"/>
              </a:spcBef>
              <a:spcAft>
                <a:spcPts val="0"/>
              </a:spcAft>
              <a:buClr>
                <a:srgbClr val="000000"/>
              </a:buClr>
              <a:buSzPts val="14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5" name="Google Shape;265;p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6" name="Google Shape;266;p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s-ES" sz="1400" u="none" cap="none" strike="noStrike">
                <a:solidFill>
                  <a:srgbClr val="000000"/>
                </a:solidFill>
                <a:latin typeface="Arial"/>
                <a:ea typeface="Arial"/>
                <a:cs typeface="Arial"/>
                <a:sym typeface="Arial"/>
              </a:rPr>
              <a:t>‹#›</a:t>
            </a:fld>
            <a:endParaRPr b="0" i="0" sz="1400" u="none" cap="none" strike="noStrike">
              <a:solidFill>
                <a:srgbClr val="000000"/>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9" name="Google Shape;379;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p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4" name="Google Shape;384;p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En la UOC, el estudiante está acompañado en todo momento por profesorado especializado que tiene como principales funciones el diseño, la orientación, la dinamización y la evaluación de todo su proceso educativo.  </a:t>
            </a:r>
            <a:endParaRPr sz="1200">
              <a:solidFill>
                <a:srgbClr val="02006A"/>
              </a:solidFill>
            </a:endParaRPr>
          </a:p>
          <a:p>
            <a:pPr indent="0" lvl="0" marL="0" rtl="0" algn="l">
              <a:lnSpc>
                <a:spcPct val="115000"/>
              </a:lnSpc>
              <a:spcBef>
                <a:spcPts val="1500"/>
              </a:spcBef>
              <a:spcAft>
                <a:spcPts val="0"/>
              </a:spcAft>
              <a:buClr>
                <a:schemeClr val="dk1"/>
              </a:buClr>
              <a:buSzPts val="1100"/>
              <a:buFont typeface="Arial"/>
              <a:buNone/>
            </a:pPr>
            <a:r>
              <a:rPr lang="es-ES" sz="1200">
                <a:solidFill>
                  <a:srgbClr val="02006A"/>
                </a:solidFill>
              </a:rPr>
              <a:t>Hay tres perfiles docentes –profesorado, profesorado colaborador y tutor/a–, que trabajan conjuntamente para asegurar un proceso de aprendizaje de calidad. Además, el/la director/a de programa asegura la actualidad y adecuación del perfil competencial de la titulación, la coherencia académica y metodológica del programa, y coordina el profesorado responsable de la asignatura (PRA) promoviendo los consensos.</a:t>
            </a:r>
            <a:endParaRPr sz="1800">
              <a:solidFill>
                <a:srgbClr val="000078"/>
              </a:solidFill>
              <a:highlight>
                <a:srgbClr val="FFFFFF"/>
              </a:highlight>
            </a:endParaRPr>
          </a:p>
          <a:p>
            <a:pPr indent="0" lvl="0" marL="0" rtl="0" algn="l">
              <a:lnSpc>
                <a:spcPct val="100000"/>
              </a:lnSpc>
              <a:spcBef>
                <a:spcPts val="1500"/>
              </a:spcBef>
              <a:spcAft>
                <a:spcPts val="0"/>
              </a:spcAft>
              <a:buSzPts val="1400"/>
              <a:buNone/>
            </a:pPr>
            <a:r>
              <a:t/>
            </a:r>
            <a:endParaRPr>
              <a:solidFill>
                <a:srgbClr val="FF0000"/>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9" name="Shape 399"/>
        <p:cNvGrpSpPr/>
        <p:nvPr/>
      </p:nvGrpSpPr>
      <p:grpSpPr>
        <a:xfrm>
          <a:off x="0" y="0"/>
          <a:ext cx="0" cy="0"/>
          <a:chOff x="0" y="0"/>
          <a:chExt cx="0" cy="0"/>
        </a:xfrm>
      </p:grpSpPr>
      <p:sp>
        <p:nvSpPr>
          <p:cNvPr id="400" name="Google Shape;400;p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01" name="Google Shape;401;p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El/La tutor/a orienta al estudiante en la selección de un itinerario académico personalizado durante toda la experiencia en la UOC.</a:t>
            </a:r>
            <a:endParaRPr sz="1800">
              <a:solidFill>
                <a:srgbClr val="FF0000"/>
              </a:solidFill>
            </a:endParaRPr>
          </a:p>
          <a:p>
            <a:pPr indent="0" lvl="0" marL="0" rtl="0" algn="l">
              <a:lnSpc>
                <a:spcPct val="100000"/>
              </a:lnSpc>
              <a:spcBef>
                <a:spcPts val="800"/>
              </a:spcBef>
              <a:spcAft>
                <a:spcPts val="0"/>
              </a:spcAft>
              <a:buClr>
                <a:schemeClr val="dk1"/>
              </a:buClr>
              <a:buSzPts val="1400"/>
              <a:buFont typeface="Arial"/>
              <a:buNone/>
            </a:pPr>
            <a:r>
              <a:t/>
            </a:r>
            <a:endParaRPr sz="1800">
              <a:solidFill>
                <a:srgbClr val="FF0000"/>
              </a:solidFill>
            </a:endParaRPr>
          </a:p>
          <a:p>
            <a:pPr indent="0" lvl="0" marL="0" rtl="0" algn="l">
              <a:lnSpc>
                <a:spcPct val="100000"/>
              </a:lnSpc>
              <a:spcBef>
                <a:spcPts val="0"/>
              </a:spcBef>
              <a:spcAft>
                <a:spcPts val="0"/>
              </a:spcAft>
              <a:buSzPts val="1400"/>
              <a:buNone/>
            </a:pPr>
            <a:r>
              <a:t/>
            </a:r>
            <a:endParaRPr sz="1800">
              <a:solidFill>
                <a:srgbClr val="000078"/>
              </a:solidFill>
              <a:highlight>
                <a:srgbClr val="FFFFFF"/>
              </a:highlight>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47" name="Google Shape;447;p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El profesorado responsable de asignatura diseña la asignatura, asegura la calidad de esta y coordina al profesorado colaborador.</a:t>
            </a:r>
            <a:endParaRPr sz="1200">
              <a:solidFill>
                <a:srgbClr val="02006A"/>
              </a:solidFill>
            </a:endParaRPr>
          </a:p>
          <a:p>
            <a:pPr indent="0" lvl="0" marL="0" rtl="0" algn="l">
              <a:lnSpc>
                <a:spcPct val="115000"/>
              </a:lnSpc>
              <a:spcBef>
                <a:spcPts val="800"/>
              </a:spcBef>
              <a:spcAft>
                <a:spcPts val="0"/>
              </a:spcAft>
              <a:buClr>
                <a:schemeClr val="dk1"/>
              </a:buClr>
              <a:buSzPts val="1100"/>
              <a:buFont typeface="Arial"/>
              <a:buNone/>
            </a:pPr>
            <a:r>
              <a:rPr lang="es-ES" sz="1200">
                <a:solidFill>
                  <a:srgbClr val="02006A"/>
                </a:solidFill>
              </a:rPr>
              <a:t>Sus funciones principales son: </a:t>
            </a:r>
            <a:endParaRPr sz="1200">
              <a:solidFill>
                <a:srgbClr val="02006A"/>
              </a:solidFill>
            </a:endParaRPr>
          </a:p>
          <a:p>
            <a:pPr indent="-304800" lvl="0" marL="457200" rtl="0" algn="l">
              <a:lnSpc>
                <a:spcPct val="100000"/>
              </a:lnSpc>
              <a:spcBef>
                <a:spcPts val="800"/>
              </a:spcBef>
              <a:spcAft>
                <a:spcPts val="0"/>
              </a:spcAft>
              <a:buClr>
                <a:srgbClr val="02006A"/>
              </a:buClr>
              <a:buSzPts val="1200"/>
              <a:buChar char="●"/>
            </a:pPr>
            <a:r>
              <a:rPr lang="es-ES" sz="1200">
                <a:solidFill>
                  <a:srgbClr val="02006A"/>
                </a:solidFill>
              </a:rPr>
              <a:t>Diseñar la asignatura y tomar decisiones académicas.</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Actualizarse de forma continuada en su ámbito de experiencia y liderar la innovación docente.</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Realizar el seguimiento de la acción docente.</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Valorar los resultados de la acción docente y evaluar el diseño de la asignatura.</a:t>
            </a:r>
            <a:endParaRPr sz="1200">
              <a:solidFill>
                <a:srgbClr val="02006A"/>
              </a:solidFill>
            </a:endParaRPr>
          </a:p>
          <a:p>
            <a:pPr indent="0" lvl="0" marL="45720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Liderar y trabajar de forma colectiva con el profesorado colaborador (PC) para establecer el proceso de enseñanza-aprendizaje de la asignatura.</a:t>
            </a:r>
            <a:endParaRPr sz="1800">
              <a:solidFill>
                <a:srgbClr val="000078"/>
              </a:solidFill>
              <a:highlight>
                <a:srgbClr val="FFFFFF"/>
              </a:highlight>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0" name="Shape 500"/>
        <p:cNvGrpSpPr/>
        <p:nvPr/>
      </p:nvGrpSpPr>
      <p:grpSpPr>
        <a:xfrm>
          <a:off x="0" y="0"/>
          <a:ext cx="0" cy="0"/>
          <a:chOff x="0" y="0"/>
          <a:chExt cx="0" cy="0"/>
        </a:xfrm>
      </p:grpSpPr>
      <p:sp>
        <p:nvSpPr>
          <p:cNvPr id="501" name="Google Shape;501;p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02" name="Google Shape;502;p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El profesorado colaborador orienta, realiza el seguimiento y guía el proceso de aprendizaje del estudiante en el marco de una asignatura.</a:t>
            </a:r>
            <a:endParaRPr sz="1200">
              <a:solidFill>
                <a:srgbClr val="02006A"/>
              </a:solidFill>
            </a:endParaRPr>
          </a:p>
          <a:p>
            <a:pPr indent="0" lvl="0" marL="0" rtl="0" algn="l">
              <a:lnSpc>
                <a:spcPct val="115000"/>
              </a:lnSpc>
              <a:spcBef>
                <a:spcPts val="800"/>
              </a:spcBef>
              <a:spcAft>
                <a:spcPts val="0"/>
              </a:spcAft>
              <a:buClr>
                <a:schemeClr val="dk1"/>
              </a:buClr>
              <a:buSzPts val="1100"/>
              <a:buFont typeface="Arial"/>
              <a:buNone/>
            </a:pPr>
            <a:r>
              <a:rPr lang="es-ES" sz="1200">
                <a:solidFill>
                  <a:srgbClr val="02006A"/>
                </a:solidFill>
              </a:rPr>
              <a:t>Sus funciones principales son: </a:t>
            </a:r>
            <a:endParaRPr sz="1200">
              <a:solidFill>
                <a:srgbClr val="02006A"/>
              </a:solidFill>
            </a:endParaRPr>
          </a:p>
          <a:p>
            <a:pPr indent="-304800" lvl="0" marL="457200" rtl="0" algn="l">
              <a:lnSpc>
                <a:spcPct val="100000"/>
              </a:lnSpc>
              <a:spcBef>
                <a:spcPts val="800"/>
              </a:spcBef>
              <a:spcAft>
                <a:spcPts val="0"/>
              </a:spcAft>
              <a:buClr>
                <a:srgbClr val="02006A"/>
              </a:buClr>
              <a:buSzPts val="1200"/>
              <a:buChar char="●"/>
            </a:pPr>
            <a:r>
              <a:rPr lang="es-ES" sz="1200">
                <a:solidFill>
                  <a:srgbClr val="02006A"/>
                </a:solidFill>
              </a:rPr>
              <a:t>Evaluar los aprendizajes de los estudiantes y proporcionarles un </a:t>
            </a:r>
            <a:r>
              <a:rPr i="1" lang="es-ES" sz="1200">
                <a:solidFill>
                  <a:srgbClr val="02006A"/>
                </a:solidFill>
              </a:rPr>
              <a:t>feedback</a:t>
            </a:r>
            <a:r>
              <a:rPr lang="es-ES" sz="1200">
                <a:solidFill>
                  <a:srgbClr val="02006A"/>
                </a:solidFill>
              </a:rPr>
              <a:t> formativo.</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Formarse y actualizarse en el ámbito de la docencia en línea y en su ámbito de conocimiento.</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Seguir y dinamizar el aula y el proceso de aprendizaje del estudiante.</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Evaluar la acción docente y participar en la mejora de la asignatura.</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Contribuir a la planificación del proceso de enseñanza-aprendizaje bajo la dirección del PRA.</a:t>
            </a:r>
            <a:endParaRPr sz="1800">
              <a:solidFill>
                <a:srgbClr val="000078"/>
              </a:solidFill>
              <a:highlight>
                <a:schemeClr val="lt1"/>
              </a:highlight>
            </a:endParaRPr>
          </a:p>
          <a:p>
            <a:pPr indent="0" lvl="0" marL="0" rtl="0" algn="l">
              <a:lnSpc>
                <a:spcPct val="100000"/>
              </a:lnSpc>
              <a:spcBef>
                <a:spcPts val="0"/>
              </a:spcBef>
              <a:spcAft>
                <a:spcPts val="0"/>
              </a:spcAft>
              <a:buSzPts val="1400"/>
              <a:buNone/>
            </a:pPr>
            <a:r>
              <a:t/>
            </a:r>
            <a:endParaRPr sz="1800">
              <a:solidFill>
                <a:srgbClr val="000078"/>
              </a:solidFill>
              <a:highlight>
                <a:srgbClr val="FFFFFF"/>
              </a:highlight>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p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37" name="Google Shape;537;p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0" name="Shape 540"/>
        <p:cNvGrpSpPr/>
        <p:nvPr/>
      </p:nvGrpSpPr>
      <p:grpSpPr>
        <a:xfrm>
          <a:off x="0" y="0"/>
          <a:ext cx="0" cy="0"/>
          <a:chOff x="0" y="0"/>
          <a:chExt cx="0" cy="0"/>
        </a:xfrm>
      </p:grpSpPr>
      <p:sp>
        <p:nvSpPr>
          <p:cNvPr id="541" name="Google Shape;541;p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42" name="Google Shape;542;p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20000"/>
              </a:lnSpc>
              <a:spcBef>
                <a:spcPts val="0"/>
              </a:spcBef>
              <a:spcAft>
                <a:spcPts val="0"/>
              </a:spcAft>
              <a:buClr>
                <a:schemeClr val="dk1"/>
              </a:buClr>
              <a:buSzPts val="1100"/>
              <a:buFont typeface="Arial"/>
              <a:buNone/>
            </a:pPr>
            <a:r>
              <a:rPr lang="es-ES" sz="1200">
                <a:solidFill>
                  <a:srgbClr val="02006A"/>
                </a:solidFill>
              </a:rPr>
              <a:t>La evaluación en la UOC se estructura mediante la evaluación continua y la evaluación final. También hay modelos de evaluación específicos para las prácticas externas, los trabajos finales de grado y de máster y los proyectos finales de posgrado.</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rPr lang="es-ES" sz="1200">
                <a:solidFill>
                  <a:srgbClr val="02006A"/>
                </a:solidFill>
              </a:rPr>
              <a:t>La evaluación continua (EC) se realiza durante el semestre. Es el eje fundamental del modelo educativo de la UOC y es aplicable a todas las asignaturas de los programas formativos que la UOC ofrece. El seguimiento de la EC es el modelo de evaluación recomendado por la UOC y el que mejor se ajusta al perfil de sus estudiantes. También facilita el logro progresivo de las competencias.</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rPr lang="es-ES" sz="1200">
                <a:solidFill>
                  <a:srgbClr val="02006A"/>
                </a:solidFill>
              </a:rPr>
              <a:t>Al final del semestre se obtiene una nota final de la evaluación continua de acuerdo con las competencias y los conocimientos logrados.</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t/>
            </a:r>
            <a:endParaRPr sz="1200">
              <a:solidFill>
                <a:srgbClr val="02006A"/>
              </a:solidFill>
            </a:endParaRPr>
          </a:p>
          <a:p>
            <a:pPr indent="0" lvl="0" marL="0" rtl="0" algn="just">
              <a:lnSpc>
                <a:spcPct val="120000"/>
              </a:lnSpc>
              <a:spcBef>
                <a:spcPts val="0"/>
              </a:spcBef>
              <a:spcAft>
                <a:spcPts val="0"/>
              </a:spcAft>
              <a:buClr>
                <a:schemeClr val="dk1"/>
              </a:buClr>
              <a:buSzPts val="1100"/>
              <a:buFont typeface="Arial"/>
              <a:buNone/>
            </a:pPr>
            <a:r>
              <a:rPr lang="es-ES" sz="1200">
                <a:solidFill>
                  <a:srgbClr val="02006A"/>
                </a:solidFill>
              </a:rPr>
              <a:t>Según el modelo de evaluación de la asignatura la nota final de la evaluación continua se puede complementar con una prueba final (puede ser una prueba de síntesis o un examen para evaluar la asignatura globalmente).</a:t>
            </a:r>
            <a:endParaRPr sz="1200">
              <a:solidFill>
                <a:srgbClr val="02006A"/>
              </a:solidFill>
            </a:endParaRPr>
          </a:p>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78" name="Google Shape;578;p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El retorno formativo (</a:t>
            </a:r>
            <a:r>
              <a:rPr i="1" lang="es-ES" sz="1200">
                <a:solidFill>
                  <a:srgbClr val="02006A"/>
                </a:solidFill>
              </a:rPr>
              <a:t>feedback</a:t>
            </a:r>
            <a:r>
              <a:rPr lang="es-ES" sz="1200">
                <a:solidFill>
                  <a:srgbClr val="02006A"/>
                </a:solidFill>
              </a:rPr>
              <a:t>) permite al estudiante saber qué competencias ha desarrollado y qué objetivos ha logrado, cuáles le falta lograr y qué tiene que hacer para conseguirlo.</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El </a:t>
            </a:r>
            <a:r>
              <a:rPr i="1" lang="es-ES" sz="1200">
                <a:solidFill>
                  <a:srgbClr val="02006A"/>
                </a:solidFill>
              </a:rPr>
              <a:t>feedback</a:t>
            </a:r>
            <a:r>
              <a:rPr lang="es-ES" sz="1200">
                <a:solidFill>
                  <a:srgbClr val="02006A"/>
                </a:solidFill>
              </a:rPr>
              <a:t> se planifica antes de empezar el curso y forma parte del diseño de la asignatura. Se define de acuerdo con el tipo de actividades que se plantean.</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El </a:t>
            </a:r>
            <a:r>
              <a:rPr i="1" lang="es-ES" sz="1200">
                <a:solidFill>
                  <a:srgbClr val="02006A"/>
                </a:solidFill>
              </a:rPr>
              <a:t>feedback</a:t>
            </a:r>
            <a:r>
              <a:rPr lang="es-ES" sz="1200">
                <a:solidFill>
                  <a:srgbClr val="02006A"/>
                </a:solidFill>
              </a:rPr>
              <a:t> se proporciona al estudiante a lo largo del semestre, a medida que va haciendo las distintas tareas o actividades.</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15000"/>
              </a:lnSpc>
              <a:spcBef>
                <a:spcPts val="0"/>
              </a:spcBef>
              <a:spcAft>
                <a:spcPts val="0"/>
              </a:spcAft>
              <a:buClr>
                <a:schemeClr val="dk1"/>
              </a:buClr>
              <a:buSzPts val="1100"/>
              <a:buFont typeface="Arial"/>
              <a:buNone/>
            </a:pPr>
            <a:r>
              <a:rPr lang="es-ES" sz="1200">
                <a:solidFill>
                  <a:srgbClr val="02006A"/>
                </a:solidFill>
              </a:rPr>
              <a:t>Puede proceder del docente, de los compañeros, de expertos externos o de la autoevaluación. Tiene que mostrar de forma motivadora las correcciones y hacer preguntas y sugerencias orientadas a la mejora. </a:t>
            </a:r>
            <a:endParaRPr sz="1800">
              <a:solidFill>
                <a:srgbClr val="12297F"/>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p1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
        <p:nvSpPr>
          <p:cNvPr id="638" name="Google Shape;638;p1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1" name="Shape 271"/>
        <p:cNvGrpSpPr/>
        <p:nvPr/>
      </p:nvGrpSpPr>
      <p:grpSpPr>
        <a:xfrm>
          <a:off x="0" y="0"/>
          <a:ext cx="0" cy="0"/>
          <a:chOff x="0" y="0"/>
          <a:chExt cx="0" cy="0"/>
        </a:xfrm>
      </p:grpSpPr>
      <p:sp>
        <p:nvSpPr>
          <p:cNvPr id="272" name="Google Shape;272;p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3" name="Google Shape;273;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just">
              <a:lnSpc>
                <a:spcPct val="115000"/>
              </a:lnSpc>
              <a:spcBef>
                <a:spcPts val="0"/>
              </a:spcBef>
              <a:spcAft>
                <a:spcPts val="1000"/>
              </a:spcAft>
              <a:buClr>
                <a:schemeClr val="dk1"/>
              </a:buClr>
              <a:buSzPts val="1100"/>
              <a:buFont typeface="Arial"/>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9" name="Google Shape;279;p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b="1" lang="es-ES" sz="1400">
                <a:solidFill>
                  <a:srgbClr val="02006A"/>
                </a:solidFill>
              </a:rPr>
              <a:t>El modelo educativo de la UOC</a:t>
            </a:r>
            <a:endParaRPr b="1" sz="14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b="1" sz="14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s-ES" sz="1200">
                <a:solidFill>
                  <a:srgbClr val="02006A"/>
                </a:solidFill>
              </a:rPr>
              <a:t>La forma de aprender distingue nuestra universidad. Se aprende haciendo, con proyectos y actividades. El estudiante gestiona su tiempo, planifica su ritmo de estudio, compaginando el aprendizaje con las otras responsabilidades que tiene.</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s-ES" sz="1200">
                <a:solidFill>
                  <a:srgbClr val="000078"/>
                </a:solidFill>
                <a:highlight>
                  <a:srgbClr val="FFFFFF"/>
                </a:highlight>
              </a:rPr>
              <a:t>El modelo educativo de la UOC responde de una manera adecuada a las necesidades educativas de las personas que se forman a lo largo de la vida aprovechando al máximo el potencial que ofrece la red para aprender en un entorno flexible.</a:t>
            </a:r>
            <a:endParaRPr sz="1800">
              <a:solidFill>
                <a:srgbClr val="000078"/>
              </a:solidFill>
              <a:highlight>
                <a:srgbClr val="FFFFFF"/>
              </a:highlight>
            </a:endParaRPr>
          </a:p>
          <a:p>
            <a:pPr indent="0" lvl="0" marL="0" rtl="0" algn="l">
              <a:lnSpc>
                <a:spcPct val="100000"/>
              </a:lnSpc>
              <a:spcBef>
                <a:spcPts val="0"/>
              </a:spcBef>
              <a:spcAft>
                <a:spcPts val="0"/>
              </a:spcAft>
              <a:buSzPts val="1400"/>
              <a:buNone/>
            </a:pPr>
            <a:r>
              <a:t/>
            </a:r>
            <a:endParaRPr sz="1800">
              <a:solidFill>
                <a:srgbClr val="000078"/>
              </a:solidFill>
              <a:highlight>
                <a:srgbClr val="FFFFFF"/>
              </a:highlight>
            </a:endParaRPr>
          </a:p>
          <a:p>
            <a:pPr indent="0" lvl="0" marL="0" rtl="0" algn="just">
              <a:lnSpc>
                <a:spcPct val="115000"/>
              </a:lnSpc>
              <a:spcBef>
                <a:spcPts val="0"/>
              </a:spcBef>
              <a:spcAft>
                <a:spcPts val="1000"/>
              </a:spcAft>
              <a:buClr>
                <a:schemeClr val="dk1"/>
              </a:buClr>
              <a:buSzPts val="1100"/>
              <a:buFont typeface="Arial"/>
              <a:buNone/>
            </a:pPr>
            <a:r>
              <a:t/>
            </a:r>
            <a:endParaRPr sz="1800">
              <a:solidFill>
                <a:srgbClr val="000078"/>
              </a:solidFill>
              <a:highlight>
                <a:srgbClr val="FFFFFF"/>
              </a:highlight>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4" name="Google Shape;284;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ES" sz="1200">
                <a:solidFill>
                  <a:srgbClr val="02006A"/>
                </a:solidFill>
              </a:rPr>
              <a:t>El modelo educativo de la UOC se basa en cinco pilares fundamentales que configuran la experiencia de aprendizaje: la actividad del estudiante, la evaluación por competencias, el acompañamiento docente, las herramientas y los recursos y la comunidad en red.</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Sitúa al estudiante y su proceso de aprendizaje en el centro. De este modo, las actividades de aprendizaje pasan a ser el núcleo alrededor del cual se organiza la enseñanza. </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La finalidad del proceso de enseñanza-aprendizaje es promover que el estudiantado desarrolle competencias profesionalizadoras a través de la evaluación formativa. La evaluación es continua y pautada: hay un plan de trabajo con pruebas de evaluación continua.</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El modelo permite a cada estudiante autorregular su propio proceso de aprendizaje, promoviendo un aprendizaje autónomo acompañado por el equipo docente (profesorado, profesorado colaborador y tutoría).</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El estudiantado dispone de contextos de aprendizaje que combinan varios recursos y herramientas y dinámicas de trabajo basadas en el acompañamiento del equipo docente y en la interacción con los compañeros.</a:t>
            </a:r>
            <a:endParaRPr sz="1200">
              <a:solidFill>
                <a:srgbClr val="02006A"/>
              </a:solidFill>
            </a:endParaRPr>
          </a:p>
          <a:p>
            <a:pPr indent="0" lvl="0" marL="457200" rtl="0" algn="l">
              <a:lnSpc>
                <a:spcPct val="100000"/>
              </a:lnSpc>
              <a:spcBef>
                <a:spcPts val="0"/>
              </a:spcBef>
              <a:spcAft>
                <a:spcPts val="0"/>
              </a:spcAft>
              <a:buSzPts val="1400"/>
              <a:buNone/>
            </a:pPr>
            <a:r>
              <a:t/>
            </a:r>
            <a:endParaRPr sz="1200">
              <a:solidFill>
                <a:srgbClr val="02006A"/>
              </a:solidFill>
            </a:endParaRPr>
          </a:p>
          <a:p>
            <a:pPr indent="-304800" lvl="0" marL="457200" rtl="0" algn="l">
              <a:lnSpc>
                <a:spcPct val="100000"/>
              </a:lnSpc>
              <a:spcBef>
                <a:spcPts val="0"/>
              </a:spcBef>
              <a:spcAft>
                <a:spcPts val="0"/>
              </a:spcAft>
              <a:buClr>
                <a:srgbClr val="02006A"/>
              </a:buClr>
              <a:buSzPts val="1200"/>
              <a:buChar char="●"/>
            </a:pPr>
            <a:r>
              <a:rPr lang="es-ES" sz="1200">
                <a:solidFill>
                  <a:srgbClr val="02006A"/>
                </a:solidFill>
              </a:rPr>
              <a:t>El modelo de la UOC es dinámico y flexible y permite situaciones de aprendizaje diversas. Está pensado para adaptarse y evolucionar en el tiempo de forma constante, al mismo tiempo que evolucionan internet y la sociedad del conocimiento. En este sentido, garantiza que los estudiantes aprendan de forma parecida a cómo trabajan y se comunican en la red. </a:t>
            </a:r>
            <a:endParaRPr sz="1800">
              <a:solidFill>
                <a:srgbClr val="FF0000"/>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ES" sz="1200">
                <a:solidFill>
                  <a:srgbClr val="02006A"/>
                </a:solidFill>
              </a:rPr>
              <a:t>Nuestro modelo se nutre de la investigación que llevan a cabo el IN3 y el eHealth Center y el profesorado UOC que centra su investigación en el ámbito del </a:t>
            </a:r>
            <a:r>
              <a:rPr i="1" lang="es-ES" sz="1200">
                <a:solidFill>
                  <a:srgbClr val="02006A"/>
                </a:solidFill>
              </a:rPr>
              <a:t>e-learning</a:t>
            </a:r>
            <a:r>
              <a:rPr lang="es-ES" sz="1200">
                <a:solidFill>
                  <a:srgbClr val="02006A"/>
                </a:solidFill>
              </a:rPr>
              <a:t>.</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s-ES" sz="1200">
                <a:solidFill>
                  <a:srgbClr val="02006A"/>
                </a:solidFill>
              </a:rPr>
              <a:t>El eLearn Center es un centro de innovación en </a:t>
            </a:r>
            <a:r>
              <a:rPr i="1" lang="es-ES" sz="1200">
                <a:solidFill>
                  <a:srgbClr val="02006A"/>
                </a:solidFill>
              </a:rPr>
              <a:t>e-learning.</a:t>
            </a:r>
            <a:r>
              <a:rPr lang="es-ES" sz="1200">
                <a:solidFill>
                  <a:srgbClr val="02006A"/>
                </a:solidFill>
              </a:rPr>
              <a:t> El centro promueve la evolución del modelo educativo teniendo en cuenta las tendencias metodológicas y tecnológicas que pueden ser de aplicación en la UOC. Esto implica, desde un punto de vista práctico, la implementación de cambios o mejoras en el diseño de las titulaciones y de las asignaturas.</a:t>
            </a:r>
            <a:endParaRPr sz="1800">
              <a:solidFill>
                <a:srgbClr val="02006A"/>
              </a:solidFill>
            </a:endParaRPr>
          </a:p>
          <a:p>
            <a:pPr indent="0" lvl="0" marL="0" rtl="0" algn="l">
              <a:lnSpc>
                <a:spcPct val="100000"/>
              </a:lnSpc>
              <a:spcBef>
                <a:spcPts val="0"/>
              </a:spcBef>
              <a:spcAft>
                <a:spcPts val="0"/>
              </a:spcAft>
              <a:buSzPts val="1400"/>
              <a:buNone/>
            </a:pPr>
            <a:r>
              <a:t/>
            </a:r>
            <a:endParaRPr sz="1000">
              <a:solidFill>
                <a:srgbClr val="263238"/>
              </a:solidFill>
              <a:latin typeface="Roboto"/>
              <a:ea typeface="Roboto"/>
              <a:cs typeface="Roboto"/>
              <a:sym typeface="Roboto"/>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p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4" name="Google Shape;304;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2def83f214c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9" name="Google Shape;309;g2def83f214c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400"/>
              <a:buNone/>
            </a:pPr>
            <a:r>
              <a:rPr lang="es-ES" sz="1200">
                <a:solidFill>
                  <a:srgbClr val="02006A"/>
                </a:solidFill>
              </a:rPr>
              <a:t>El estudiante UOC aprende en un campus virtual, donde dispone de todas las herramientas de aprendizaje. En el aula se desarrolla la actividad de aprendizaje de las diferentes asignaturas y en ella se encuentran:</a:t>
            </a:r>
            <a:br>
              <a:rPr lang="es-ES" sz="1200">
                <a:solidFill>
                  <a:srgbClr val="02006A"/>
                </a:solidFill>
              </a:rPr>
            </a:b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s-ES" sz="1200">
                <a:solidFill>
                  <a:srgbClr val="02006A"/>
                </a:solidFill>
              </a:rPr>
              <a:t>El plan docente, documento que vertebra el proceso de enseñanza y aprendizaje de una asignatura.</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s-ES" sz="1200">
                <a:solidFill>
                  <a:srgbClr val="02006A"/>
                </a:solidFill>
              </a:rPr>
              <a:t>Las actividades de aprendizaje, presentadas en la línea temporal para facilitar la planificación y el seguimiento a lo largo del semestre.</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s-ES" sz="1200">
                <a:solidFill>
                  <a:srgbClr val="02006A"/>
                </a:solidFill>
              </a:rPr>
              <a:t>El espacio de evaluación, donde se entregan las actividades para la evaluación continua y se recibe el retorno (</a:t>
            </a:r>
            <a:r>
              <a:rPr i="1" lang="es-ES" sz="1200">
                <a:solidFill>
                  <a:srgbClr val="02006A"/>
                </a:solidFill>
              </a:rPr>
              <a:t>feedback</a:t>
            </a:r>
            <a:r>
              <a:rPr lang="es-ES" sz="1200">
                <a:solidFill>
                  <a:srgbClr val="02006A"/>
                </a:solidFill>
              </a:rPr>
              <a:t>).</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s-ES" sz="1200">
                <a:solidFill>
                  <a:srgbClr val="02006A"/>
                </a:solidFill>
              </a:rPr>
              <a:t>El contacto con el equipo docente.</a:t>
            </a:r>
            <a:endParaRPr sz="1200">
              <a:solidFill>
                <a:srgbClr val="02006A"/>
              </a:solidFill>
            </a:endParaRPr>
          </a:p>
          <a:p>
            <a:pPr indent="-304800" lvl="0" marL="457200" rtl="0" algn="l">
              <a:lnSpc>
                <a:spcPct val="150000"/>
              </a:lnSpc>
              <a:spcBef>
                <a:spcPts val="0"/>
              </a:spcBef>
              <a:spcAft>
                <a:spcPts val="0"/>
              </a:spcAft>
              <a:buClr>
                <a:srgbClr val="02006A"/>
              </a:buClr>
              <a:buSzPts val="1200"/>
              <a:buChar char="●"/>
            </a:pPr>
            <a:r>
              <a:rPr lang="es-ES" sz="1200">
                <a:solidFill>
                  <a:srgbClr val="02006A"/>
                </a:solidFill>
              </a:rPr>
              <a:t>Las herramientas de comunicación: tablón, foros, etc. </a:t>
            </a:r>
            <a:endParaRPr sz="1200">
              <a:solidFill>
                <a:srgbClr val="02006A"/>
              </a:solidFill>
            </a:endParaRPr>
          </a:p>
          <a:p>
            <a:pPr indent="0" lvl="0" marL="0" rtl="0" algn="l">
              <a:lnSpc>
                <a:spcPct val="100000"/>
              </a:lnSpc>
              <a:spcBef>
                <a:spcPts val="0"/>
              </a:spcBef>
              <a:spcAft>
                <a:spcPts val="0"/>
              </a:spcAft>
              <a:buClr>
                <a:schemeClr val="dk1"/>
              </a:buClr>
              <a:buSzPts val="1400"/>
              <a:buFont typeface="Arial"/>
              <a:buNone/>
            </a:pPr>
            <a:r>
              <a:t/>
            </a:r>
            <a:endParaRPr sz="1800">
              <a:solidFill>
                <a:srgbClr val="FF0000"/>
              </a:solidFill>
            </a:endParaRPr>
          </a:p>
          <a:p>
            <a:pPr indent="0" lvl="0" marL="457200" rtl="0" algn="l">
              <a:lnSpc>
                <a:spcPct val="100000"/>
              </a:lnSpc>
              <a:spcBef>
                <a:spcPts val="0"/>
              </a:spcBef>
              <a:spcAft>
                <a:spcPts val="0"/>
              </a:spcAft>
              <a:buSzPts val="1400"/>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0c601286db_0_3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7" name="Google Shape;327;g30c601286db_0_3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1000"/>
              </a:spcBef>
              <a:spcAft>
                <a:spcPts val="0"/>
              </a:spcAft>
              <a:buClr>
                <a:schemeClr val="dk1"/>
              </a:buClr>
              <a:buSzPts val="1100"/>
              <a:buFont typeface="Arial"/>
              <a:buNone/>
            </a:pPr>
            <a:r>
              <a:rPr lang="es-ES" sz="1200">
                <a:solidFill>
                  <a:srgbClr val="02006A"/>
                </a:solidFill>
              </a:rPr>
              <a:t>El estudiante realiza actividades formativas para resolver una situación profesional o formativa en forma de reto.</a:t>
            </a:r>
            <a:endParaRPr sz="1200">
              <a:solidFill>
                <a:srgbClr val="02006A"/>
              </a:solidFill>
            </a:endParaRPr>
          </a:p>
          <a:p>
            <a:pPr indent="0" lvl="0" marL="0" rtl="0" algn="l">
              <a:spcBef>
                <a:spcPts val="1000"/>
              </a:spcBef>
              <a:spcAft>
                <a:spcPts val="0"/>
              </a:spcAft>
              <a:buClr>
                <a:schemeClr val="dk1"/>
              </a:buClr>
              <a:buSzPts val="1100"/>
              <a:buFont typeface="Arial"/>
              <a:buNone/>
            </a:pPr>
            <a:r>
              <a:rPr lang="es-ES" sz="1200">
                <a:solidFill>
                  <a:srgbClr val="02006A"/>
                </a:solidFill>
              </a:rPr>
              <a:t>Estas actividades tienen como objetivo desarrollar las habilidades, los conocimientos, las actitudes y los valores que se desprenden de las competencias del programa.</a:t>
            </a:r>
            <a:endParaRPr sz="1200">
              <a:solidFill>
                <a:srgbClr val="02006A"/>
              </a:solidFill>
            </a:endParaRPr>
          </a:p>
          <a:p>
            <a:pPr indent="0" lvl="0" marL="0" rtl="0" algn="l">
              <a:spcBef>
                <a:spcPts val="1000"/>
              </a:spcBef>
              <a:spcAft>
                <a:spcPts val="0"/>
              </a:spcAft>
              <a:buClr>
                <a:schemeClr val="dk1"/>
              </a:buClr>
              <a:buSzPts val="1100"/>
              <a:buFont typeface="Arial"/>
              <a:buNone/>
            </a:pPr>
            <a:r>
              <a:rPr lang="es-ES" sz="1200">
                <a:solidFill>
                  <a:srgbClr val="02006A"/>
                </a:solidFill>
              </a:rPr>
              <a:t>Por lo tanto, el diseño del aprendizaje está orientado a que el estudiante tenga una actitud activa y una motivación suficiente, que pueda ejercitarse de manera continuada en relación con el conocimiento y las competencias a adquirir y que pueda establecer una interacción frecuente con el profesorado y con el resto de estudiantes. </a:t>
            </a:r>
            <a:endParaRPr sz="1200">
              <a:solidFill>
                <a:srgbClr val="02006A"/>
              </a:solidFill>
            </a:endParaRPr>
          </a:p>
          <a:p>
            <a:pPr indent="0" lvl="0" marL="0" rtl="0" algn="l">
              <a:spcBef>
                <a:spcPts val="1000"/>
              </a:spcBef>
              <a:spcAft>
                <a:spcPts val="0"/>
              </a:spcAft>
              <a:buClr>
                <a:schemeClr val="dk1"/>
              </a:buClr>
              <a:buSzPts val="1100"/>
              <a:buFont typeface="Arial"/>
              <a:buNone/>
            </a:pPr>
            <a:r>
              <a:rPr lang="es-ES" sz="1200">
                <a:solidFill>
                  <a:srgbClr val="02006A"/>
                </a:solidFill>
              </a:rPr>
              <a:t>De este modo, el aprendizaje tiene un componente social muy relevante; por eso la UOC pone al servicio de la actividad formativa los elementos tecnológicos y comunicativos más avanzados para promover la interacción entre estudiantes y docentes:</a:t>
            </a:r>
            <a:endParaRPr sz="1400">
              <a:solidFill>
                <a:srgbClr val="010078"/>
              </a:solidFill>
            </a:endParaRPr>
          </a:p>
          <a:p>
            <a:pPr indent="-317500" lvl="0" marL="457200" rtl="0" algn="l">
              <a:spcBef>
                <a:spcPts val="1000"/>
              </a:spcBef>
              <a:spcAft>
                <a:spcPts val="0"/>
              </a:spcAft>
              <a:buClr>
                <a:srgbClr val="000078"/>
              </a:buClr>
              <a:buSzPts val="1400"/>
              <a:buChar char="●"/>
            </a:pPr>
            <a:r>
              <a:rPr b="1" lang="es-ES" sz="1200">
                <a:solidFill>
                  <a:srgbClr val="02006A"/>
                </a:solidFill>
              </a:rPr>
              <a:t>Herramientas sociales</a:t>
            </a:r>
            <a:r>
              <a:rPr lang="es-ES" sz="1200">
                <a:solidFill>
                  <a:srgbClr val="02006A"/>
                </a:solidFill>
              </a:rPr>
              <a:t> que faciliten la interacción y la compartición del conocimiento (blogs, wikis, microblogs, marcadores sociales, etc.).</a:t>
            </a:r>
            <a:endParaRPr sz="1200">
              <a:solidFill>
                <a:srgbClr val="02006A"/>
              </a:solidFill>
            </a:endParaRPr>
          </a:p>
          <a:p>
            <a:pPr indent="0" lvl="0" marL="457200" rtl="0" algn="l">
              <a:spcBef>
                <a:spcPts val="0"/>
              </a:spcBef>
              <a:spcAft>
                <a:spcPts val="0"/>
              </a:spcAft>
              <a:buClr>
                <a:schemeClr val="dk1"/>
              </a:buClr>
              <a:buSzPts val="1400"/>
              <a:buFont typeface="Arial"/>
              <a:buNone/>
            </a:pPr>
            <a:r>
              <a:t/>
            </a:r>
            <a:endParaRPr sz="1200">
              <a:solidFill>
                <a:srgbClr val="02006A"/>
              </a:solidFill>
            </a:endParaRPr>
          </a:p>
          <a:p>
            <a:pPr indent="-317500" lvl="0" marL="457200" rtl="0" algn="l">
              <a:spcBef>
                <a:spcPts val="0"/>
              </a:spcBef>
              <a:spcAft>
                <a:spcPts val="0"/>
              </a:spcAft>
              <a:buClr>
                <a:srgbClr val="000078"/>
              </a:buClr>
              <a:buSzPts val="1400"/>
              <a:buChar char="●"/>
            </a:pPr>
            <a:r>
              <a:rPr b="1" lang="es-ES" sz="1200">
                <a:solidFill>
                  <a:srgbClr val="02006A"/>
                </a:solidFill>
              </a:rPr>
              <a:t>Sistemas de comunicación</a:t>
            </a:r>
            <a:r>
              <a:rPr lang="es-ES" sz="1200">
                <a:solidFill>
                  <a:srgbClr val="02006A"/>
                </a:solidFill>
              </a:rPr>
              <a:t> avanzados, tanto síncronos como asíncronos, que faciliten una comunicación ágil, clara y adaptada a cada situación (videochats, foros, videoblogs, etc.).</a:t>
            </a:r>
            <a:endParaRPr sz="1200">
              <a:solidFill>
                <a:srgbClr val="02006A"/>
              </a:solidFill>
            </a:endParaRPr>
          </a:p>
          <a:p>
            <a:pPr indent="0" lvl="0" marL="457200" rtl="0" algn="l">
              <a:spcBef>
                <a:spcPts val="0"/>
              </a:spcBef>
              <a:spcAft>
                <a:spcPts val="0"/>
              </a:spcAft>
              <a:buClr>
                <a:schemeClr val="dk1"/>
              </a:buClr>
              <a:buSzPts val="1400"/>
              <a:buFont typeface="Arial"/>
              <a:buNone/>
            </a:pPr>
            <a:r>
              <a:t/>
            </a:r>
            <a:endParaRPr sz="1200">
              <a:solidFill>
                <a:srgbClr val="02006A"/>
              </a:solidFill>
            </a:endParaRPr>
          </a:p>
          <a:p>
            <a:pPr indent="-317500" lvl="0" marL="457200" rtl="0" algn="l">
              <a:spcBef>
                <a:spcPts val="0"/>
              </a:spcBef>
              <a:spcAft>
                <a:spcPts val="0"/>
              </a:spcAft>
              <a:buClr>
                <a:srgbClr val="000078"/>
              </a:buClr>
              <a:buSzPts val="1400"/>
              <a:buChar char="●"/>
            </a:pPr>
            <a:r>
              <a:rPr b="1" lang="es-ES" sz="1200">
                <a:solidFill>
                  <a:srgbClr val="02006A"/>
                </a:solidFill>
              </a:rPr>
              <a:t>Entornos inmersivos</a:t>
            </a:r>
            <a:r>
              <a:rPr lang="es-ES" sz="1200">
                <a:solidFill>
                  <a:srgbClr val="02006A"/>
                </a:solidFill>
              </a:rPr>
              <a:t> que permitan interactuar con personas y objetos simulando situaciones reales.</a:t>
            </a:r>
            <a:endParaRPr sz="1200">
              <a:solidFill>
                <a:srgbClr val="02006A"/>
              </a:solidFill>
            </a:endParaRPr>
          </a:p>
          <a:p>
            <a:pPr indent="0" lvl="0" marL="457200" rtl="0" algn="l">
              <a:spcBef>
                <a:spcPts val="0"/>
              </a:spcBef>
              <a:spcAft>
                <a:spcPts val="0"/>
              </a:spcAft>
              <a:buClr>
                <a:schemeClr val="dk1"/>
              </a:buClr>
              <a:buSzPts val="1400"/>
              <a:buFont typeface="Arial"/>
              <a:buNone/>
            </a:pPr>
            <a:r>
              <a:t/>
            </a:r>
            <a:endParaRPr sz="1200">
              <a:solidFill>
                <a:srgbClr val="02006A"/>
              </a:solidFill>
            </a:endParaRPr>
          </a:p>
          <a:p>
            <a:pPr indent="-317500" lvl="0" marL="457200" rtl="0" algn="l">
              <a:spcBef>
                <a:spcPts val="0"/>
              </a:spcBef>
              <a:spcAft>
                <a:spcPts val="0"/>
              </a:spcAft>
              <a:buClr>
                <a:srgbClr val="000078"/>
              </a:buClr>
              <a:buSzPts val="1400"/>
              <a:buChar char="●"/>
            </a:pPr>
            <a:r>
              <a:rPr b="1" lang="es-ES" sz="1200">
                <a:solidFill>
                  <a:srgbClr val="02006A"/>
                </a:solidFill>
              </a:rPr>
              <a:t>Accesos ágiles</a:t>
            </a:r>
            <a:r>
              <a:rPr lang="es-ES" sz="1200">
                <a:solidFill>
                  <a:srgbClr val="02006A"/>
                </a:solidFill>
              </a:rPr>
              <a:t> a los contenidos y a la formación mediante diferentes dispositivos móviles que permiten al estudiante aprender en cualquier lugar y en cualquier momento.</a:t>
            </a:r>
            <a:endParaRPr sz="1200">
              <a:solidFill>
                <a:srgbClr val="02006A"/>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p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p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chemeClr val="dk1"/>
              </a:buClr>
              <a:buSzPts val="1100"/>
              <a:buFont typeface="Arial"/>
              <a:buNone/>
            </a:pPr>
            <a:r>
              <a:rPr lang="es-ES" sz="1200">
                <a:solidFill>
                  <a:srgbClr val="02006A"/>
                </a:solidFill>
              </a:rPr>
              <a:t>El estudiante dispone en el aula de los recursos de aprendizaje necesarios para cada actividad formativa. Estos comprenden todo tipo de recursos digitales en diferentes formatos (vídeo, audio, web, libro electrónico, etc.).</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s-ES" sz="1200">
                <a:solidFill>
                  <a:srgbClr val="02006A"/>
                </a:solidFill>
              </a:rPr>
              <a:t>Los recursos UOC son multimedia e interactivos y están disponibles para diferentes dispositivos (PC, tableta, teléfono móvil). También son accesibles y están adaptados para las personas con discapacidad visual y auditiva.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t/>
            </a:r>
            <a:endParaRPr sz="1200">
              <a:solidFill>
                <a:srgbClr val="02006A"/>
              </a:solidFill>
            </a:endParaRPr>
          </a:p>
          <a:p>
            <a:pPr indent="0" lvl="0" marL="0" rtl="0" algn="l">
              <a:lnSpc>
                <a:spcPct val="100000"/>
              </a:lnSpc>
              <a:spcBef>
                <a:spcPts val="0"/>
              </a:spcBef>
              <a:spcAft>
                <a:spcPts val="0"/>
              </a:spcAft>
              <a:buClr>
                <a:schemeClr val="dk1"/>
              </a:buClr>
              <a:buSzPts val="1100"/>
              <a:buFont typeface="Arial"/>
              <a:buNone/>
            </a:pPr>
            <a:r>
              <a:rPr lang="es-ES" sz="1200">
                <a:solidFill>
                  <a:srgbClr val="02006A"/>
                </a:solidFill>
              </a:rPr>
              <a:t>Además, el estudiante dispone de un amplio abanico de servicios que ofrece la biblioteca virtual.</a:t>
            </a:r>
            <a:endParaRPr sz="1800">
              <a:solidFill>
                <a:srgbClr val="000078"/>
              </a:solidFill>
            </a:endParaRPr>
          </a:p>
          <a:p>
            <a:pPr indent="0" lvl="0" marL="457200" rtl="0" algn="l">
              <a:lnSpc>
                <a:spcPct val="100000"/>
              </a:lnSpc>
              <a:spcBef>
                <a:spcPts val="0"/>
              </a:spcBef>
              <a:spcAft>
                <a:spcPts val="0"/>
              </a:spcAft>
              <a:buSzPts val="1400"/>
              <a:buNone/>
            </a:pPr>
            <a:r>
              <a:t/>
            </a:r>
            <a:endParaRPr sz="1800">
              <a:solidFill>
                <a:srgbClr val="000078"/>
              </a:solidFill>
            </a:endParaRPr>
          </a:p>
          <a:p>
            <a:pPr indent="0" lvl="0" marL="457200" rtl="0" algn="l">
              <a:lnSpc>
                <a:spcPct val="100000"/>
              </a:lnSpc>
              <a:spcBef>
                <a:spcPts val="0"/>
              </a:spcBef>
              <a:spcAft>
                <a:spcPts val="0"/>
              </a:spcAft>
              <a:buSzPts val="1400"/>
              <a:buNone/>
            </a:pPr>
            <a:r>
              <a:rPr lang="es-ES" sz="1800">
                <a:solidFill>
                  <a:srgbClr val="000078"/>
                </a:solidFill>
              </a:rPr>
              <a:t> </a:t>
            </a:r>
            <a:endParaRPr sz="1800">
              <a:solidFill>
                <a:srgbClr val="000078"/>
              </a:solidFill>
            </a:endParaRPr>
          </a:p>
          <a:p>
            <a:pPr indent="0" lvl="0" marL="0" rtl="0" algn="l">
              <a:lnSpc>
                <a:spcPct val="100000"/>
              </a:lnSpc>
              <a:spcBef>
                <a:spcPts val="0"/>
              </a:spcBef>
              <a:spcAft>
                <a:spcPts val="0"/>
              </a:spcAft>
              <a:buSzPts val="1400"/>
              <a:buNone/>
            </a:pPr>
            <a:r>
              <a:t/>
            </a:r>
            <a:endParaRPr b="1">
              <a:solidFill>
                <a:srgbClr val="000078"/>
              </a:solidFill>
            </a:endParaRPr>
          </a:p>
          <a:p>
            <a:pPr indent="0" lvl="0" marL="0" rtl="0" algn="l">
              <a:lnSpc>
                <a:spcPct val="100000"/>
              </a:lnSpc>
              <a:spcBef>
                <a:spcPts val="0"/>
              </a:spcBef>
              <a:spcAft>
                <a:spcPts val="0"/>
              </a:spcAft>
              <a:buSzPts val="1400"/>
              <a:buNone/>
            </a:pPr>
            <a:r>
              <a:t/>
            </a:r>
            <a:endParaRPr b="1">
              <a:solidFill>
                <a:srgbClr val="FF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 Id="rId3" Type="http://schemas.openxmlformats.org/officeDocument/2006/relationships/image" Target="../media/image2.png"/><Relationship Id="rId4" Type="http://schemas.openxmlformats.org/officeDocument/2006/relationships/image" Target="../media/image1.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png"/><Relationship Id="rId3" Type="http://schemas.openxmlformats.org/officeDocument/2006/relationships/image" Target="../media/image3.png"/><Relationship Id="rId4" Type="http://schemas.openxmlformats.org/officeDocument/2006/relationships/image" Target="../media/image50.png"/><Relationship Id="rId5" Type="http://schemas.openxmlformats.org/officeDocument/2006/relationships/image" Target="../media/image15.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1.png"/></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2.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57.png"/></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1.jp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A" type="title">
  <p:cSld name="TITLE">
    <p:bg>
      <p:bgPr>
        <a:solidFill>
          <a:srgbClr val="73EDFF"/>
        </a:solidFill>
      </p:bgPr>
    </p:bg>
    <p:spTree>
      <p:nvGrpSpPr>
        <p:cNvPr id="7" name="Shape 7"/>
        <p:cNvGrpSpPr/>
        <p:nvPr/>
      </p:nvGrpSpPr>
      <p:grpSpPr>
        <a:xfrm>
          <a:off x="0" y="0"/>
          <a:ext cx="0" cy="0"/>
          <a:chOff x="0" y="0"/>
          <a:chExt cx="0" cy="0"/>
        </a:xfrm>
      </p:grpSpPr>
      <p:sp>
        <p:nvSpPr>
          <p:cNvPr id="8" name="Google Shape;8;p2"/>
          <p:cNvSpPr txBox="1"/>
          <p:nvPr>
            <p:ph type="ctrTitle"/>
          </p:nvPr>
        </p:nvSpPr>
        <p:spPr>
          <a:xfrm>
            <a:off x="517675" y="536500"/>
            <a:ext cx="3467700" cy="1749600"/>
          </a:xfrm>
          <a:prstGeom prst="rect">
            <a:avLst/>
          </a:prstGeom>
          <a:noFill/>
          <a:ln>
            <a:noFill/>
          </a:ln>
        </p:spPr>
        <p:txBody>
          <a:bodyPr anchorCtr="0" anchor="t" bIns="0" lIns="0" spcFirstLastPara="1" rIns="0" wrap="square" tIns="0">
            <a:noAutofit/>
          </a:bodyPr>
          <a:lstStyle>
            <a:lvl1pPr lvl="0" marR="0" rtl="0" algn="l">
              <a:lnSpc>
                <a:spcPct val="93750"/>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 name="Google Shape;9;p2"/>
          <p:cNvSpPr txBox="1"/>
          <p:nvPr>
            <p:ph idx="1" type="subTitle"/>
          </p:nvPr>
        </p:nvSpPr>
        <p:spPr>
          <a:xfrm>
            <a:off x="517674" y="2513639"/>
            <a:ext cx="3467700" cy="1314300"/>
          </a:xfrm>
          <a:prstGeom prst="rect">
            <a:avLst/>
          </a:prstGeom>
          <a:noFill/>
          <a:ln>
            <a:noFill/>
          </a:ln>
        </p:spPr>
        <p:txBody>
          <a:bodyPr anchorCtr="0" anchor="t" bIns="0" lIns="0" spcFirstLastPara="1" rIns="0" wrap="square" tIns="0">
            <a:noAutofit/>
          </a:bodyPr>
          <a:lstStyle>
            <a:lvl1pPr lvl="0" marR="0" rtl="0" algn="l">
              <a:lnSpc>
                <a:spcPct val="90000"/>
              </a:lnSpc>
              <a:spcBef>
                <a:spcPts val="360"/>
              </a:spcBef>
              <a:spcAft>
                <a:spcPts val="0"/>
              </a:spcAft>
              <a:buClr>
                <a:srgbClr val="000078"/>
              </a:buClr>
              <a:buSzPts val="1800"/>
              <a:buFont typeface="Arial"/>
              <a:buNone/>
              <a:defRPr b="0" i="0" sz="1800" u="none" cap="none" strike="noStrike">
                <a:solidFill>
                  <a:srgbClr val="000078"/>
                </a:solidFill>
                <a:latin typeface="Arial"/>
                <a:ea typeface="Arial"/>
                <a:cs typeface="Arial"/>
                <a:sym typeface="Arial"/>
              </a:defRPr>
            </a:lvl1pPr>
            <a:lvl2pPr lvl="1" marR="0" rtl="0" algn="ctr">
              <a:lnSpc>
                <a:spcPct val="100000"/>
              </a:lnSpc>
              <a:spcBef>
                <a:spcPts val="560"/>
              </a:spcBef>
              <a:spcAft>
                <a:spcPts val="0"/>
              </a:spcAft>
              <a:buClr>
                <a:srgbClr val="8888A7"/>
              </a:buClr>
              <a:buSzPts val="2800"/>
              <a:buFont typeface="Arial"/>
              <a:buNone/>
              <a:defRPr b="0" i="0" sz="2800" u="none" cap="none" strike="noStrike">
                <a:solidFill>
                  <a:srgbClr val="8888A7"/>
                </a:solidFill>
                <a:latin typeface="Arial"/>
                <a:ea typeface="Arial"/>
                <a:cs typeface="Arial"/>
                <a:sym typeface="Arial"/>
              </a:defRPr>
            </a:lvl2pPr>
            <a:lvl3pPr lvl="2" marR="0" rtl="0" algn="ctr">
              <a:lnSpc>
                <a:spcPct val="100000"/>
              </a:lnSpc>
              <a:spcBef>
                <a:spcPts val="480"/>
              </a:spcBef>
              <a:spcAft>
                <a:spcPts val="0"/>
              </a:spcAft>
              <a:buClr>
                <a:srgbClr val="8888A7"/>
              </a:buClr>
              <a:buSzPts val="2400"/>
              <a:buFont typeface="Arial"/>
              <a:buNone/>
              <a:defRPr b="0" i="0" sz="2400" u="none" cap="none" strike="noStrike">
                <a:solidFill>
                  <a:srgbClr val="8888A7"/>
                </a:solidFill>
                <a:latin typeface="Arial"/>
                <a:ea typeface="Arial"/>
                <a:cs typeface="Arial"/>
                <a:sym typeface="Arial"/>
              </a:defRPr>
            </a:lvl3pPr>
            <a:lvl4pPr lvl="3"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4pPr>
            <a:lvl5pPr lvl="4"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5pPr>
            <a:lvl6pPr lvl="5"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6pPr>
            <a:lvl7pPr lvl="6"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7pPr>
            <a:lvl8pPr lvl="7"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8pPr>
            <a:lvl9pPr lvl="8"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9pPr>
          </a:lstStyle>
          <a:p/>
        </p:txBody>
      </p:sp>
      <p:pic>
        <p:nvPicPr>
          <p:cNvPr id="10" name="Google Shape;10;p2"/>
          <p:cNvPicPr preferRelativeResize="0"/>
          <p:nvPr/>
        </p:nvPicPr>
        <p:blipFill rotWithShape="1">
          <a:blip r:embed="rId2">
            <a:alphaModFix/>
          </a:blip>
          <a:srcRect b="0" l="0" r="0" t="0"/>
          <a:stretch/>
        </p:blipFill>
        <p:spPr>
          <a:xfrm>
            <a:off x="6143929" y="-13266"/>
            <a:ext cx="3022602" cy="2108200"/>
          </a:xfrm>
          <a:prstGeom prst="rect">
            <a:avLst/>
          </a:prstGeom>
          <a:noFill/>
          <a:ln>
            <a:noFill/>
          </a:ln>
        </p:spPr>
      </p:pic>
      <p:pic>
        <p:nvPicPr>
          <p:cNvPr id="11" name="Google Shape;11;p2"/>
          <p:cNvPicPr preferRelativeResize="0"/>
          <p:nvPr/>
        </p:nvPicPr>
        <p:blipFill rotWithShape="1">
          <a:blip r:embed="rId3">
            <a:alphaModFix/>
          </a:blip>
          <a:srcRect b="0" l="0" r="0" t="0"/>
          <a:stretch/>
        </p:blipFill>
        <p:spPr>
          <a:xfrm>
            <a:off x="517673" y="4192486"/>
            <a:ext cx="1474994" cy="365975"/>
          </a:xfrm>
          <a:prstGeom prst="rect">
            <a:avLst/>
          </a:prstGeom>
          <a:noFill/>
          <a:ln>
            <a:noFill/>
          </a:ln>
        </p:spPr>
      </p:pic>
      <p:cxnSp>
        <p:nvCxnSpPr>
          <p:cNvPr id="12" name="Google Shape;12;p2"/>
          <p:cNvCxnSpPr/>
          <p:nvPr/>
        </p:nvCxnSpPr>
        <p:spPr>
          <a:xfrm>
            <a:off x="517674" y="448000"/>
            <a:ext cx="3467700" cy="0"/>
          </a:xfrm>
          <a:prstGeom prst="straightConnector1">
            <a:avLst/>
          </a:prstGeom>
          <a:noFill/>
          <a:ln cap="flat" cmpd="sng" w="38100">
            <a:solidFill>
              <a:schemeClr val="lt1"/>
            </a:solidFill>
            <a:prstDash val="solid"/>
            <a:round/>
            <a:headEnd len="sm" w="sm" type="none"/>
            <a:tailEnd len="sm" w="sm" type="none"/>
          </a:ln>
        </p:spPr>
      </p:cxnSp>
      <p:cxnSp>
        <p:nvCxnSpPr>
          <p:cNvPr id="13" name="Google Shape;13;p2"/>
          <p:cNvCxnSpPr/>
          <p:nvPr/>
        </p:nvCxnSpPr>
        <p:spPr>
          <a:xfrm>
            <a:off x="517674" y="4138202"/>
            <a:ext cx="3467700" cy="0"/>
          </a:xfrm>
          <a:prstGeom prst="straightConnector1">
            <a:avLst/>
          </a:prstGeom>
          <a:noFill/>
          <a:ln cap="flat" cmpd="sng" w="38100">
            <a:solidFill>
              <a:schemeClr val="lt1"/>
            </a:solidFill>
            <a:prstDash val="solid"/>
            <a:round/>
            <a:headEnd len="sm" w="sm" type="none"/>
            <a:tailEnd len="sm" w="sm" type="none"/>
          </a:ln>
        </p:spPr>
      </p:cxnSp>
      <p:cxnSp>
        <p:nvCxnSpPr>
          <p:cNvPr id="14" name="Google Shape;14;p2"/>
          <p:cNvCxnSpPr/>
          <p:nvPr/>
        </p:nvCxnSpPr>
        <p:spPr>
          <a:xfrm>
            <a:off x="517674" y="4770702"/>
            <a:ext cx="34677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A">
  <p:cSld name="Cita A">
    <p:bg>
      <p:bgPr>
        <a:solidFill>
          <a:srgbClr val="73EDFF"/>
        </a:solidFill>
      </p:bgPr>
    </p:bg>
    <p:spTree>
      <p:nvGrpSpPr>
        <p:cNvPr id="70" name="Shape 70"/>
        <p:cNvGrpSpPr/>
        <p:nvPr/>
      </p:nvGrpSpPr>
      <p:grpSpPr>
        <a:xfrm>
          <a:off x="0" y="0"/>
          <a:ext cx="0" cy="0"/>
          <a:chOff x="0" y="0"/>
          <a:chExt cx="0" cy="0"/>
        </a:xfrm>
      </p:grpSpPr>
      <p:sp>
        <p:nvSpPr>
          <p:cNvPr id="71" name="Google Shape;71;p11"/>
          <p:cNvSpPr txBox="1"/>
          <p:nvPr>
            <p:ph idx="1" type="body"/>
          </p:nvPr>
        </p:nvSpPr>
        <p:spPr>
          <a:xfrm>
            <a:off x="2140103" y="1611160"/>
            <a:ext cx="4860000" cy="1089900"/>
          </a:xfrm>
          <a:prstGeom prst="rect">
            <a:avLst/>
          </a:prstGeom>
          <a:noFill/>
          <a:ln>
            <a:noFill/>
          </a:ln>
        </p:spPr>
        <p:txBody>
          <a:bodyPr anchorCtr="0" anchor="t" bIns="0" lIns="0" spcFirstLastPara="1" rIns="0" wrap="square" tIns="0">
            <a:noAutofit/>
          </a:bodyPr>
          <a:lstStyle>
            <a:lvl1pPr indent="-228600" lvl="0" marL="457200" marR="0" rtl="0" algn="l">
              <a:lnSpc>
                <a:spcPct val="105555"/>
              </a:lnSpc>
              <a:spcBef>
                <a:spcPts val="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2" name="Google Shape;72;p11"/>
          <p:cNvSpPr txBox="1"/>
          <p:nvPr>
            <p:ph idx="2" type="body"/>
          </p:nvPr>
        </p:nvSpPr>
        <p:spPr>
          <a:xfrm>
            <a:off x="2140103" y="2735237"/>
            <a:ext cx="4860000" cy="499800"/>
          </a:xfrm>
          <a:prstGeom prst="rect">
            <a:avLst/>
          </a:prstGeom>
          <a:noFill/>
          <a:ln>
            <a:noFill/>
          </a:ln>
        </p:spPr>
        <p:txBody>
          <a:bodyPr anchorCtr="0" anchor="t" bIns="0" lIns="0" spcFirstLastPara="1" rIns="0" wrap="square" tIns="0">
            <a:noAutofit/>
          </a:bodyPr>
          <a:lstStyle>
            <a:lvl1pPr indent="-228600" lvl="0" marL="457200" marR="0" rtl="0" algn="l">
              <a:lnSpc>
                <a:spcPct val="122222"/>
              </a:lnSpc>
              <a:spcBef>
                <a:spcPts val="0"/>
              </a:spcBef>
              <a:spcAft>
                <a:spcPts val="0"/>
              </a:spcAft>
              <a:buClr>
                <a:srgbClr val="000078"/>
              </a:buClr>
              <a:buSzPts val="1800"/>
              <a:buFont typeface="Arial"/>
              <a:buNone/>
              <a:defRPr b="0" i="0" sz="18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73" name="Google Shape;73;p11"/>
          <p:cNvCxnSpPr/>
          <p:nvPr/>
        </p:nvCxnSpPr>
        <p:spPr>
          <a:xfrm>
            <a:off x="2129353" y="1582882"/>
            <a:ext cx="4846500" cy="0"/>
          </a:xfrm>
          <a:prstGeom prst="straightConnector1">
            <a:avLst/>
          </a:prstGeom>
          <a:noFill/>
          <a:ln cap="flat" cmpd="sng" w="76200">
            <a:solidFill>
              <a:schemeClr val="lt1"/>
            </a:solidFill>
            <a:prstDash val="solid"/>
            <a:round/>
            <a:headEnd len="sm" w="sm" type="none"/>
            <a:tailEnd len="sm" w="sm" type="none"/>
          </a:ln>
        </p:spPr>
      </p:cxn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C">
  <p:cSld name="Cita C">
    <p:spTree>
      <p:nvGrpSpPr>
        <p:cNvPr id="74" name="Shape 74"/>
        <p:cNvGrpSpPr/>
        <p:nvPr/>
      </p:nvGrpSpPr>
      <p:grpSpPr>
        <a:xfrm>
          <a:off x="0" y="0"/>
          <a:ext cx="0" cy="0"/>
          <a:chOff x="0" y="0"/>
          <a:chExt cx="0" cy="0"/>
        </a:xfrm>
      </p:grpSpPr>
      <p:sp>
        <p:nvSpPr>
          <p:cNvPr id="75" name="Google Shape;75;p12"/>
          <p:cNvSpPr/>
          <p:nvPr>
            <p:ph idx="2" type="pic"/>
          </p:nvPr>
        </p:nvSpPr>
        <p:spPr>
          <a:xfrm>
            <a:off x="-49773" y="-44885"/>
            <a:ext cx="9270600" cy="52782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76" name="Google Shape;76;p12"/>
          <p:cNvSpPr txBox="1"/>
          <p:nvPr>
            <p:ph idx="1" type="body"/>
          </p:nvPr>
        </p:nvSpPr>
        <p:spPr>
          <a:xfrm>
            <a:off x="4608159" y="1328042"/>
            <a:ext cx="4323000" cy="19410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900"/>
              <a:buFont typeface="Arial"/>
              <a:buNone/>
              <a:defRPr b="0" i="0" sz="9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77" name="Google Shape;77;p12"/>
          <p:cNvSpPr txBox="1"/>
          <p:nvPr>
            <p:ph idx="3" type="body"/>
          </p:nvPr>
        </p:nvSpPr>
        <p:spPr>
          <a:xfrm>
            <a:off x="4608159" y="3269147"/>
            <a:ext cx="4323000" cy="4323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chemeClr val="lt1"/>
              </a:buClr>
              <a:buSzPts val="1600"/>
              <a:buFont typeface="Arial"/>
              <a:buNone/>
              <a:defRPr b="0" i="0" sz="16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A">
  <p:cSld name="Imatge A">
    <p:spTree>
      <p:nvGrpSpPr>
        <p:cNvPr id="78" name="Shape 78"/>
        <p:cNvGrpSpPr/>
        <p:nvPr/>
      </p:nvGrpSpPr>
      <p:grpSpPr>
        <a:xfrm>
          <a:off x="0" y="0"/>
          <a:ext cx="0" cy="0"/>
          <a:chOff x="0" y="0"/>
          <a:chExt cx="0" cy="0"/>
        </a:xfrm>
      </p:grpSpPr>
      <p:sp>
        <p:nvSpPr>
          <p:cNvPr id="79" name="Google Shape;79;p13"/>
          <p:cNvSpPr/>
          <p:nvPr>
            <p:ph idx="2" type="pic"/>
          </p:nvPr>
        </p:nvSpPr>
        <p:spPr>
          <a:xfrm>
            <a:off x="-51317" y="-57711"/>
            <a:ext cx="9301200" cy="5303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C">
  <p:cSld name="Imatge C">
    <p:spTree>
      <p:nvGrpSpPr>
        <p:cNvPr id="80" name="Shape 80"/>
        <p:cNvGrpSpPr/>
        <p:nvPr/>
      </p:nvGrpSpPr>
      <p:grpSpPr>
        <a:xfrm>
          <a:off x="0" y="0"/>
          <a:ext cx="0" cy="0"/>
          <a:chOff x="0" y="0"/>
          <a:chExt cx="0" cy="0"/>
        </a:xfrm>
      </p:grpSpPr>
      <p:sp>
        <p:nvSpPr>
          <p:cNvPr id="81" name="Google Shape;81;p14"/>
          <p:cNvSpPr/>
          <p:nvPr>
            <p:ph idx="2" type="pic"/>
          </p:nvPr>
        </p:nvSpPr>
        <p:spPr>
          <a:xfrm>
            <a:off x="505092" y="506664"/>
            <a:ext cx="2517600" cy="20823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2" name="Google Shape;82;p14"/>
          <p:cNvSpPr/>
          <p:nvPr>
            <p:ph idx="3" type="pic"/>
          </p:nvPr>
        </p:nvSpPr>
        <p:spPr>
          <a:xfrm>
            <a:off x="3174859" y="1498068"/>
            <a:ext cx="2792100" cy="31329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3" name="Google Shape;83;p14"/>
          <p:cNvSpPr/>
          <p:nvPr>
            <p:ph idx="4" type="pic"/>
          </p:nvPr>
        </p:nvSpPr>
        <p:spPr>
          <a:xfrm>
            <a:off x="6125932" y="1498068"/>
            <a:ext cx="2517600" cy="2165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4" name="Google Shape;84;p14"/>
          <p:cNvSpPr/>
          <p:nvPr>
            <p:ph idx="5" type="pic"/>
          </p:nvPr>
        </p:nvSpPr>
        <p:spPr>
          <a:xfrm>
            <a:off x="3174858" y="529513"/>
            <a:ext cx="1416600" cy="8109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5" name="Google Shape;85;p14"/>
          <p:cNvSpPr/>
          <p:nvPr>
            <p:ph idx="6" type="pic"/>
          </p:nvPr>
        </p:nvSpPr>
        <p:spPr>
          <a:xfrm>
            <a:off x="1701399" y="2744784"/>
            <a:ext cx="1321200" cy="10086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86" name="Google Shape;86;p14"/>
          <p:cNvSpPr/>
          <p:nvPr/>
        </p:nvSpPr>
        <p:spPr>
          <a:xfrm>
            <a:off x="505092" y="2744784"/>
            <a:ext cx="1033500" cy="1886400"/>
          </a:xfrm>
          <a:prstGeom prst="rect">
            <a:avLst/>
          </a:prstGeom>
          <a:solidFill>
            <a:srgbClr val="C2FC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 name="Google Shape;87;p14"/>
          <p:cNvSpPr/>
          <p:nvPr/>
        </p:nvSpPr>
        <p:spPr>
          <a:xfrm>
            <a:off x="4746007" y="519491"/>
            <a:ext cx="3897600" cy="820800"/>
          </a:xfrm>
          <a:prstGeom prst="rect">
            <a:avLst/>
          </a:prstGeom>
          <a:solidFill>
            <a:srgbClr val="E6E6E6"/>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8" name="Google Shape;88;p14"/>
          <p:cNvSpPr/>
          <p:nvPr/>
        </p:nvSpPr>
        <p:spPr>
          <a:xfrm>
            <a:off x="6125932" y="3826585"/>
            <a:ext cx="2517600" cy="804600"/>
          </a:xfrm>
          <a:prstGeom prst="rect">
            <a:avLst/>
          </a:prstGeom>
          <a:solidFill>
            <a:srgbClr val="2DEE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2DEEFF"/>
              </a:solidFill>
              <a:latin typeface="Arial"/>
              <a:ea typeface="Arial"/>
              <a:cs typeface="Arial"/>
              <a:sym typeface="Arial"/>
            </a:endParaRPr>
          </a:p>
        </p:txBody>
      </p:sp>
      <p:sp>
        <p:nvSpPr>
          <p:cNvPr id="89" name="Google Shape;89;p14"/>
          <p:cNvSpPr/>
          <p:nvPr/>
        </p:nvSpPr>
        <p:spPr>
          <a:xfrm>
            <a:off x="1701399" y="3899860"/>
            <a:ext cx="1321200" cy="731100"/>
          </a:xfrm>
          <a:prstGeom prst="rect">
            <a:avLst/>
          </a:prstGeom>
          <a:solidFill>
            <a:srgbClr val="0200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matge B">
  <p:cSld name="Imatge B">
    <p:bg>
      <p:bgPr>
        <a:solidFill>
          <a:srgbClr val="C7C9CA"/>
        </a:solidFill>
      </p:bgPr>
    </p:bg>
    <p:spTree>
      <p:nvGrpSpPr>
        <p:cNvPr id="90" name="Shape 90"/>
        <p:cNvGrpSpPr/>
        <p:nvPr/>
      </p:nvGrpSpPr>
      <p:grpSpPr>
        <a:xfrm>
          <a:off x="0" y="0"/>
          <a:ext cx="0" cy="0"/>
          <a:chOff x="0" y="0"/>
          <a:chExt cx="0" cy="0"/>
        </a:xfrm>
      </p:grpSpPr>
      <p:sp>
        <p:nvSpPr>
          <p:cNvPr id="91" name="Google Shape;91;p15"/>
          <p:cNvSpPr/>
          <p:nvPr>
            <p:ph idx="2" type="pic"/>
          </p:nvPr>
        </p:nvSpPr>
        <p:spPr>
          <a:xfrm>
            <a:off x="505092" y="506664"/>
            <a:ext cx="8122200" cy="4121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ista A">
  <p:cSld name="Llista A">
    <p:spTree>
      <p:nvGrpSpPr>
        <p:cNvPr id="92" name="Shape 92"/>
        <p:cNvGrpSpPr/>
        <p:nvPr/>
      </p:nvGrpSpPr>
      <p:grpSpPr>
        <a:xfrm>
          <a:off x="0" y="0"/>
          <a:ext cx="0" cy="0"/>
          <a:chOff x="0" y="0"/>
          <a:chExt cx="0" cy="0"/>
        </a:xfrm>
      </p:grpSpPr>
      <p:sp>
        <p:nvSpPr>
          <p:cNvPr id="93" name="Google Shape;93;p16"/>
          <p:cNvSpPr txBox="1"/>
          <p:nvPr>
            <p:ph type="title"/>
          </p:nvPr>
        </p:nvSpPr>
        <p:spPr>
          <a:xfrm>
            <a:off x="4663614" y="504000"/>
            <a:ext cx="3976500" cy="3966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4" name="Google Shape;94;p16"/>
          <p:cNvSpPr txBox="1"/>
          <p:nvPr>
            <p:ph idx="1" type="body"/>
          </p:nvPr>
        </p:nvSpPr>
        <p:spPr>
          <a:xfrm>
            <a:off x="4663614" y="1317197"/>
            <a:ext cx="39846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95" name="Google Shape;95;p16"/>
          <p:cNvSpPr/>
          <p:nvPr>
            <p:ph idx="2" type="pic"/>
          </p:nvPr>
        </p:nvSpPr>
        <p:spPr>
          <a:xfrm>
            <a:off x="0" y="0"/>
            <a:ext cx="4392300" cy="51435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cxnSp>
        <p:nvCxnSpPr>
          <p:cNvPr id="96" name="Google Shape;96;p16"/>
          <p:cNvCxnSpPr/>
          <p:nvPr/>
        </p:nvCxnSpPr>
        <p:spPr>
          <a:xfrm>
            <a:off x="4663614" y="1211355"/>
            <a:ext cx="39822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ista B">
  <p:cSld name="Llista B">
    <p:spTree>
      <p:nvGrpSpPr>
        <p:cNvPr id="97" name="Shape 97"/>
        <p:cNvGrpSpPr/>
        <p:nvPr/>
      </p:nvGrpSpPr>
      <p:grpSpPr>
        <a:xfrm>
          <a:off x="0" y="0"/>
          <a:ext cx="0" cy="0"/>
          <a:chOff x="0" y="0"/>
          <a:chExt cx="0" cy="0"/>
        </a:xfrm>
      </p:grpSpPr>
      <p:sp>
        <p:nvSpPr>
          <p:cNvPr id="98" name="Google Shape;98;p17"/>
          <p:cNvSpPr txBox="1"/>
          <p:nvPr>
            <p:ph type="title"/>
          </p:nvPr>
        </p:nvSpPr>
        <p:spPr>
          <a:xfrm>
            <a:off x="504000" y="504000"/>
            <a:ext cx="8136000" cy="4197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99" name="Google Shape;99;p17"/>
          <p:cNvSpPr txBox="1"/>
          <p:nvPr>
            <p:ph idx="1" type="body"/>
          </p:nvPr>
        </p:nvSpPr>
        <p:spPr>
          <a:xfrm>
            <a:off x="504000" y="1317197"/>
            <a:ext cx="2593500" cy="786300"/>
          </a:xfrm>
          <a:prstGeom prst="rect">
            <a:avLst/>
          </a:prstGeom>
          <a:noFill/>
          <a:ln>
            <a:noFill/>
          </a:ln>
        </p:spPr>
        <p:txBody>
          <a:bodyPr anchorCtr="0" anchor="t" bIns="0" lIns="0" spcFirstLastPara="1" rIns="0" wrap="square" tIns="0">
            <a:noAutofit/>
          </a:bodyPr>
          <a:lstStyle>
            <a:lvl1pPr indent="-228600" lvl="0" marL="457200" marR="0" rtl="0" algn="l">
              <a:lnSpc>
                <a:spcPct val="86111"/>
              </a:lnSpc>
              <a:spcBef>
                <a:spcPts val="1440"/>
              </a:spcBef>
              <a:spcAft>
                <a:spcPts val="0"/>
              </a:spcAft>
              <a:buClr>
                <a:srgbClr val="73EDFF"/>
              </a:buClr>
              <a:buSzPts val="7200"/>
              <a:buFont typeface="Arial"/>
              <a:buNone/>
              <a:defRPr b="1" i="0" sz="72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0" name="Google Shape;100;p17"/>
          <p:cNvSpPr txBox="1"/>
          <p:nvPr>
            <p:ph idx="2" type="body"/>
          </p:nvPr>
        </p:nvSpPr>
        <p:spPr>
          <a:xfrm>
            <a:off x="3272556" y="1317197"/>
            <a:ext cx="2593500" cy="786300"/>
          </a:xfrm>
          <a:prstGeom prst="rect">
            <a:avLst/>
          </a:prstGeom>
          <a:noFill/>
          <a:ln>
            <a:noFill/>
          </a:ln>
        </p:spPr>
        <p:txBody>
          <a:bodyPr anchorCtr="0" anchor="t" bIns="0" lIns="0" spcFirstLastPara="1" rIns="0" wrap="square" tIns="0">
            <a:noAutofit/>
          </a:bodyPr>
          <a:lstStyle>
            <a:lvl1pPr indent="-228600" lvl="0" marL="457200" marR="0" rtl="0" algn="l">
              <a:lnSpc>
                <a:spcPct val="86111"/>
              </a:lnSpc>
              <a:spcBef>
                <a:spcPts val="1440"/>
              </a:spcBef>
              <a:spcAft>
                <a:spcPts val="0"/>
              </a:spcAft>
              <a:buClr>
                <a:srgbClr val="73EDFF"/>
              </a:buClr>
              <a:buSzPts val="7200"/>
              <a:buFont typeface="Arial"/>
              <a:buNone/>
              <a:defRPr b="1" i="0" sz="72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1" name="Google Shape;101;p17"/>
          <p:cNvSpPr txBox="1"/>
          <p:nvPr>
            <p:ph idx="3" type="body"/>
          </p:nvPr>
        </p:nvSpPr>
        <p:spPr>
          <a:xfrm>
            <a:off x="6046507" y="1317197"/>
            <a:ext cx="2593500" cy="786300"/>
          </a:xfrm>
          <a:prstGeom prst="rect">
            <a:avLst/>
          </a:prstGeom>
          <a:noFill/>
          <a:ln>
            <a:noFill/>
          </a:ln>
        </p:spPr>
        <p:txBody>
          <a:bodyPr anchorCtr="0" anchor="t" bIns="0" lIns="0" spcFirstLastPara="1" rIns="0" wrap="square" tIns="0">
            <a:noAutofit/>
          </a:bodyPr>
          <a:lstStyle>
            <a:lvl1pPr indent="-228600" lvl="0" marL="457200" marR="0" rtl="0" algn="l">
              <a:lnSpc>
                <a:spcPct val="86111"/>
              </a:lnSpc>
              <a:spcBef>
                <a:spcPts val="1440"/>
              </a:spcBef>
              <a:spcAft>
                <a:spcPts val="0"/>
              </a:spcAft>
              <a:buClr>
                <a:srgbClr val="73EDFF"/>
              </a:buClr>
              <a:buSzPts val="7200"/>
              <a:buFont typeface="Arial"/>
              <a:buNone/>
              <a:defRPr b="1" i="0" sz="72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2" name="Google Shape;102;p17"/>
          <p:cNvSpPr txBox="1"/>
          <p:nvPr>
            <p:ph idx="4" type="body"/>
          </p:nvPr>
        </p:nvSpPr>
        <p:spPr>
          <a:xfrm>
            <a:off x="504000" y="2231843"/>
            <a:ext cx="2593500" cy="25587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3" name="Google Shape;103;p17"/>
          <p:cNvSpPr txBox="1"/>
          <p:nvPr>
            <p:ph idx="5" type="body"/>
          </p:nvPr>
        </p:nvSpPr>
        <p:spPr>
          <a:xfrm>
            <a:off x="6052314" y="2231843"/>
            <a:ext cx="2587800" cy="25587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4" name="Google Shape;104;p17"/>
          <p:cNvSpPr txBox="1"/>
          <p:nvPr>
            <p:ph idx="6" type="body"/>
          </p:nvPr>
        </p:nvSpPr>
        <p:spPr>
          <a:xfrm>
            <a:off x="3274767" y="2231843"/>
            <a:ext cx="2591400" cy="25587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Llista C">
  <p:cSld name="Llista C">
    <p:bg>
      <p:bgPr>
        <a:solidFill>
          <a:srgbClr val="000078"/>
        </a:solidFill>
      </p:bgPr>
    </p:bg>
    <p:spTree>
      <p:nvGrpSpPr>
        <p:cNvPr id="105" name="Shape 105"/>
        <p:cNvGrpSpPr/>
        <p:nvPr/>
      </p:nvGrpSpPr>
      <p:grpSpPr>
        <a:xfrm>
          <a:off x="0" y="0"/>
          <a:ext cx="0" cy="0"/>
          <a:chOff x="0" y="0"/>
          <a:chExt cx="0" cy="0"/>
        </a:xfrm>
      </p:grpSpPr>
      <p:sp>
        <p:nvSpPr>
          <p:cNvPr id="106" name="Google Shape;106;p18"/>
          <p:cNvSpPr txBox="1"/>
          <p:nvPr>
            <p:ph type="title"/>
          </p:nvPr>
        </p:nvSpPr>
        <p:spPr>
          <a:xfrm>
            <a:off x="504000" y="504000"/>
            <a:ext cx="8136000" cy="40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07" name="Google Shape;107;p18"/>
          <p:cNvSpPr txBox="1"/>
          <p:nvPr>
            <p:ph idx="1" type="body"/>
          </p:nvPr>
        </p:nvSpPr>
        <p:spPr>
          <a:xfrm>
            <a:off x="504001"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8" name="Google Shape;108;p18"/>
          <p:cNvSpPr txBox="1"/>
          <p:nvPr>
            <p:ph idx="2" type="body"/>
          </p:nvPr>
        </p:nvSpPr>
        <p:spPr>
          <a:xfrm>
            <a:off x="504000"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09" name="Google Shape;109;p18"/>
          <p:cNvSpPr txBox="1"/>
          <p:nvPr>
            <p:ph idx="3" type="body"/>
          </p:nvPr>
        </p:nvSpPr>
        <p:spPr>
          <a:xfrm>
            <a:off x="1907705"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0" name="Google Shape;110;p18"/>
          <p:cNvSpPr txBox="1"/>
          <p:nvPr>
            <p:ph idx="4" type="body"/>
          </p:nvPr>
        </p:nvSpPr>
        <p:spPr>
          <a:xfrm>
            <a:off x="3307408"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1" name="Google Shape;111;p18"/>
          <p:cNvSpPr txBox="1"/>
          <p:nvPr>
            <p:ph idx="5" type="body"/>
          </p:nvPr>
        </p:nvSpPr>
        <p:spPr>
          <a:xfrm>
            <a:off x="4708128"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2" name="Google Shape;112;p18"/>
          <p:cNvSpPr txBox="1"/>
          <p:nvPr>
            <p:ph idx="6" type="body"/>
          </p:nvPr>
        </p:nvSpPr>
        <p:spPr>
          <a:xfrm>
            <a:off x="6124624"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3" name="Google Shape;113;p18"/>
          <p:cNvSpPr txBox="1"/>
          <p:nvPr>
            <p:ph idx="7" type="body"/>
          </p:nvPr>
        </p:nvSpPr>
        <p:spPr>
          <a:xfrm>
            <a:off x="7516440" y="1317197"/>
            <a:ext cx="1125300" cy="786300"/>
          </a:xfrm>
          <a:prstGeom prst="rect">
            <a:avLst/>
          </a:prstGeom>
          <a:noFill/>
          <a:ln>
            <a:noFill/>
          </a:ln>
        </p:spPr>
        <p:txBody>
          <a:bodyPr anchorCtr="0" anchor="t" bIns="0" lIns="0" spcFirstLastPara="1" rIns="0" wrap="square" tIns="0">
            <a:noAutofit/>
          </a:bodyPr>
          <a:lstStyle>
            <a:lvl1pPr indent="-228600" lvl="0" marL="457200" marR="0" rtl="0" algn="l">
              <a:lnSpc>
                <a:spcPct val="103333"/>
              </a:lnSpc>
              <a:spcBef>
                <a:spcPts val="1200"/>
              </a:spcBef>
              <a:spcAft>
                <a:spcPts val="0"/>
              </a:spcAft>
              <a:buClr>
                <a:srgbClr val="73EDFF"/>
              </a:buClr>
              <a:buSzPts val="6000"/>
              <a:buFont typeface="Arial"/>
              <a:buNone/>
              <a:defRPr b="1" i="0" sz="60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4" name="Google Shape;114;p18"/>
          <p:cNvSpPr txBox="1"/>
          <p:nvPr>
            <p:ph idx="8" type="body"/>
          </p:nvPr>
        </p:nvSpPr>
        <p:spPr>
          <a:xfrm>
            <a:off x="1907704"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5" name="Google Shape;115;p18"/>
          <p:cNvSpPr txBox="1"/>
          <p:nvPr>
            <p:ph idx="9" type="body"/>
          </p:nvPr>
        </p:nvSpPr>
        <p:spPr>
          <a:xfrm>
            <a:off x="3307408"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6" name="Google Shape;116;p18"/>
          <p:cNvSpPr txBox="1"/>
          <p:nvPr>
            <p:ph idx="13" type="body"/>
          </p:nvPr>
        </p:nvSpPr>
        <p:spPr>
          <a:xfrm>
            <a:off x="4711112"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7" name="Google Shape;117;p18"/>
          <p:cNvSpPr txBox="1"/>
          <p:nvPr>
            <p:ph idx="14" type="body"/>
          </p:nvPr>
        </p:nvSpPr>
        <p:spPr>
          <a:xfrm>
            <a:off x="6124624"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18" name="Google Shape;118;p18"/>
          <p:cNvSpPr txBox="1"/>
          <p:nvPr>
            <p:ph idx="15" type="body"/>
          </p:nvPr>
        </p:nvSpPr>
        <p:spPr>
          <a:xfrm>
            <a:off x="7528328" y="2206185"/>
            <a:ext cx="1125300" cy="15717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apositiva 1 columna">
  <p:cSld name="Diapositiva 1 columna">
    <p:spTree>
      <p:nvGrpSpPr>
        <p:cNvPr id="119" name="Shape 119"/>
        <p:cNvGrpSpPr/>
        <p:nvPr/>
      </p:nvGrpSpPr>
      <p:grpSpPr>
        <a:xfrm>
          <a:off x="0" y="0"/>
          <a:ext cx="0" cy="0"/>
          <a:chOff x="0" y="0"/>
          <a:chExt cx="0" cy="0"/>
        </a:xfrm>
      </p:grpSpPr>
      <p:sp>
        <p:nvSpPr>
          <p:cNvPr id="120" name="Google Shape;120;p19"/>
          <p:cNvSpPr txBox="1"/>
          <p:nvPr>
            <p:ph idx="1" type="body"/>
          </p:nvPr>
        </p:nvSpPr>
        <p:spPr>
          <a:xfrm>
            <a:off x="483500" y="1317197"/>
            <a:ext cx="39846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1" name="Google Shape;121;p19"/>
          <p:cNvSpPr/>
          <p:nvPr>
            <p:ph idx="2" type="pic"/>
          </p:nvPr>
        </p:nvSpPr>
        <p:spPr>
          <a:xfrm>
            <a:off x="4751733" y="0"/>
            <a:ext cx="4392300" cy="51435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cxnSp>
        <p:nvCxnSpPr>
          <p:cNvPr id="122" name="Google Shape;122;p19"/>
          <p:cNvCxnSpPr/>
          <p:nvPr/>
        </p:nvCxnSpPr>
        <p:spPr>
          <a:xfrm>
            <a:off x="483500" y="1211355"/>
            <a:ext cx="39822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2 columnes">
  <p:cSld name="Text 2 columnes">
    <p:spTree>
      <p:nvGrpSpPr>
        <p:cNvPr id="123" name="Shape 123"/>
        <p:cNvGrpSpPr/>
        <p:nvPr/>
      </p:nvGrpSpPr>
      <p:grpSpPr>
        <a:xfrm>
          <a:off x="0" y="0"/>
          <a:ext cx="0" cy="0"/>
          <a:chOff x="0" y="0"/>
          <a:chExt cx="0" cy="0"/>
        </a:xfrm>
      </p:grpSpPr>
      <p:sp>
        <p:nvSpPr>
          <p:cNvPr id="124" name="Google Shape;124;p20"/>
          <p:cNvSpPr txBox="1"/>
          <p:nvPr>
            <p:ph type="title"/>
          </p:nvPr>
        </p:nvSpPr>
        <p:spPr>
          <a:xfrm>
            <a:off x="504000" y="504000"/>
            <a:ext cx="8136000" cy="381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25" name="Google Shape;125;p20"/>
          <p:cNvSpPr txBox="1"/>
          <p:nvPr>
            <p:ph idx="1" type="body"/>
          </p:nvPr>
        </p:nvSpPr>
        <p:spPr>
          <a:xfrm>
            <a:off x="504000" y="1317197"/>
            <a:ext cx="39822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6" name="Google Shape;126;p20"/>
          <p:cNvSpPr txBox="1"/>
          <p:nvPr>
            <p:ph idx="2" type="body"/>
          </p:nvPr>
        </p:nvSpPr>
        <p:spPr>
          <a:xfrm>
            <a:off x="4663614" y="1317197"/>
            <a:ext cx="39846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27" name="Google Shape;127;p20"/>
          <p:cNvCxnSpPr/>
          <p:nvPr/>
        </p:nvCxnSpPr>
        <p:spPr>
          <a:xfrm>
            <a:off x="504000" y="1279993"/>
            <a:ext cx="3982200" cy="0"/>
          </a:xfrm>
          <a:prstGeom prst="straightConnector1">
            <a:avLst/>
          </a:prstGeom>
          <a:noFill/>
          <a:ln cap="flat" cmpd="sng" w="38100">
            <a:solidFill>
              <a:srgbClr val="2DEEFF"/>
            </a:solidFill>
            <a:prstDash val="solid"/>
            <a:round/>
            <a:headEnd len="sm" w="sm" type="none"/>
            <a:tailEnd len="sm" w="sm" type="none"/>
          </a:ln>
        </p:spPr>
      </p:cxnSp>
      <p:cxnSp>
        <p:nvCxnSpPr>
          <p:cNvPr id="128" name="Google Shape;128;p20"/>
          <p:cNvCxnSpPr/>
          <p:nvPr/>
        </p:nvCxnSpPr>
        <p:spPr>
          <a:xfrm>
            <a:off x="4644008" y="1279993"/>
            <a:ext cx="39822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B">
  <p:cSld name="Portada B">
    <p:bg>
      <p:bgPr>
        <a:blipFill>
          <a:blip r:embed="rId2">
            <a:alphaModFix/>
          </a:blip>
          <a:stretch>
            <a:fillRect/>
          </a:stretch>
        </a:blipFill>
      </p:bgPr>
    </p:bg>
    <p:spTree>
      <p:nvGrpSpPr>
        <p:cNvPr id="15" name="Shape 15"/>
        <p:cNvGrpSpPr/>
        <p:nvPr/>
      </p:nvGrpSpPr>
      <p:grpSpPr>
        <a:xfrm>
          <a:off x="0" y="0"/>
          <a:ext cx="0" cy="0"/>
          <a:chOff x="0" y="0"/>
          <a:chExt cx="0" cy="0"/>
        </a:xfrm>
      </p:grpSpPr>
      <p:pic>
        <p:nvPicPr>
          <p:cNvPr id="16" name="Google Shape;16;p3"/>
          <p:cNvPicPr preferRelativeResize="0"/>
          <p:nvPr/>
        </p:nvPicPr>
        <p:blipFill rotWithShape="1">
          <a:blip r:embed="rId3">
            <a:alphaModFix/>
          </a:blip>
          <a:srcRect b="0" l="0" r="0" t="0"/>
          <a:stretch/>
        </p:blipFill>
        <p:spPr>
          <a:xfrm>
            <a:off x="6143929" y="-13266"/>
            <a:ext cx="3022602" cy="2108200"/>
          </a:xfrm>
          <a:prstGeom prst="rect">
            <a:avLst/>
          </a:prstGeom>
          <a:noFill/>
          <a:ln>
            <a:noFill/>
          </a:ln>
        </p:spPr>
      </p:pic>
      <p:cxnSp>
        <p:nvCxnSpPr>
          <p:cNvPr id="17" name="Google Shape;17;p3"/>
          <p:cNvCxnSpPr/>
          <p:nvPr/>
        </p:nvCxnSpPr>
        <p:spPr>
          <a:xfrm>
            <a:off x="517674" y="2462434"/>
            <a:ext cx="2880000" cy="0"/>
          </a:xfrm>
          <a:prstGeom prst="straightConnector1">
            <a:avLst/>
          </a:prstGeom>
          <a:noFill/>
          <a:ln cap="flat" cmpd="sng" w="31750">
            <a:solidFill>
              <a:schemeClr val="lt1"/>
            </a:solidFill>
            <a:prstDash val="solid"/>
            <a:round/>
            <a:headEnd len="sm" w="sm" type="none"/>
            <a:tailEnd len="sm" w="sm" type="none"/>
          </a:ln>
        </p:spPr>
      </p:cxnSp>
      <p:sp>
        <p:nvSpPr>
          <p:cNvPr id="18" name="Google Shape;18;p3"/>
          <p:cNvSpPr/>
          <p:nvPr/>
        </p:nvSpPr>
        <p:spPr>
          <a:xfrm>
            <a:off x="202289" y="184336"/>
            <a:ext cx="4230300" cy="47706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9" name="Google Shape;19;p3"/>
          <p:cNvSpPr txBox="1"/>
          <p:nvPr>
            <p:ph type="ctrTitle"/>
          </p:nvPr>
        </p:nvSpPr>
        <p:spPr>
          <a:xfrm>
            <a:off x="517674" y="536500"/>
            <a:ext cx="3561300" cy="1102500"/>
          </a:xfrm>
          <a:prstGeom prst="rect">
            <a:avLst/>
          </a:prstGeom>
          <a:noFill/>
          <a:ln>
            <a:noFill/>
          </a:ln>
        </p:spPr>
        <p:txBody>
          <a:bodyPr anchorCtr="0" anchor="t" bIns="0" lIns="0" spcFirstLastPara="1" rIns="0" wrap="square" tIns="0">
            <a:noAutofit/>
          </a:bodyPr>
          <a:lstStyle>
            <a:lvl1pPr lvl="0" marR="0" rtl="0" algn="l">
              <a:lnSpc>
                <a:spcPct val="93750"/>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 name="Google Shape;20;p3"/>
          <p:cNvSpPr txBox="1"/>
          <p:nvPr>
            <p:ph idx="1" type="subTitle"/>
          </p:nvPr>
        </p:nvSpPr>
        <p:spPr>
          <a:xfrm>
            <a:off x="517674" y="1866655"/>
            <a:ext cx="3561300" cy="1314300"/>
          </a:xfrm>
          <a:prstGeom prst="rect">
            <a:avLst/>
          </a:prstGeom>
          <a:noFill/>
          <a:ln>
            <a:noFill/>
          </a:ln>
        </p:spPr>
        <p:txBody>
          <a:bodyPr anchorCtr="0" anchor="t" bIns="0" lIns="0" spcFirstLastPara="1" rIns="0" wrap="square" tIns="0">
            <a:noAutofit/>
          </a:bodyPr>
          <a:lstStyle>
            <a:lvl1pPr lvl="0" marR="0" rtl="0" algn="l">
              <a:lnSpc>
                <a:spcPct val="111111"/>
              </a:lnSpc>
              <a:spcBef>
                <a:spcPts val="360"/>
              </a:spcBef>
              <a:spcAft>
                <a:spcPts val="0"/>
              </a:spcAft>
              <a:buClr>
                <a:srgbClr val="000078"/>
              </a:buClr>
              <a:buSzPts val="1800"/>
              <a:buFont typeface="Arial"/>
              <a:buNone/>
              <a:defRPr b="0" i="0" sz="1800" u="none" cap="none" strike="noStrike">
                <a:solidFill>
                  <a:srgbClr val="000078"/>
                </a:solidFill>
                <a:latin typeface="Arial"/>
                <a:ea typeface="Arial"/>
                <a:cs typeface="Arial"/>
                <a:sym typeface="Arial"/>
              </a:defRPr>
            </a:lvl1pPr>
            <a:lvl2pPr lvl="1" marR="0" rtl="0" algn="ctr">
              <a:lnSpc>
                <a:spcPct val="100000"/>
              </a:lnSpc>
              <a:spcBef>
                <a:spcPts val="560"/>
              </a:spcBef>
              <a:spcAft>
                <a:spcPts val="0"/>
              </a:spcAft>
              <a:buClr>
                <a:srgbClr val="8888A7"/>
              </a:buClr>
              <a:buSzPts val="2800"/>
              <a:buFont typeface="Arial"/>
              <a:buNone/>
              <a:defRPr b="0" i="0" sz="2800" u="none" cap="none" strike="noStrike">
                <a:solidFill>
                  <a:srgbClr val="8888A7"/>
                </a:solidFill>
                <a:latin typeface="Arial"/>
                <a:ea typeface="Arial"/>
                <a:cs typeface="Arial"/>
                <a:sym typeface="Arial"/>
              </a:defRPr>
            </a:lvl2pPr>
            <a:lvl3pPr lvl="2" marR="0" rtl="0" algn="ctr">
              <a:lnSpc>
                <a:spcPct val="100000"/>
              </a:lnSpc>
              <a:spcBef>
                <a:spcPts val="480"/>
              </a:spcBef>
              <a:spcAft>
                <a:spcPts val="0"/>
              </a:spcAft>
              <a:buClr>
                <a:srgbClr val="8888A7"/>
              </a:buClr>
              <a:buSzPts val="2400"/>
              <a:buFont typeface="Arial"/>
              <a:buNone/>
              <a:defRPr b="0" i="0" sz="2400" u="none" cap="none" strike="noStrike">
                <a:solidFill>
                  <a:srgbClr val="8888A7"/>
                </a:solidFill>
                <a:latin typeface="Arial"/>
                <a:ea typeface="Arial"/>
                <a:cs typeface="Arial"/>
                <a:sym typeface="Arial"/>
              </a:defRPr>
            </a:lvl3pPr>
            <a:lvl4pPr lvl="3"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4pPr>
            <a:lvl5pPr lvl="4"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5pPr>
            <a:lvl6pPr lvl="5"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6pPr>
            <a:lvl7pPr lvl="6"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7pPr>
            <a:lvl8pPr lvl="7"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8pPr>
            <a:lvl9pPr lvl="8"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9pPr>
          </a:lstStyle>
          <a:p/>
        </p:txBody>
      </p:sp>
      <p:pic>
        <p:nvPicPr>
          <p:cNvPr id="21" name="Google Shape;21;p3"/>
          <p:cNvPicPr preferRelativeResize="0"/>
          <p:nvPr/>
        </p:nvPicPr>
        <p:blipFill rotWithShape="1">
          <a:blip r:embed="rId4">
            <a:alphaModFix/>
          </a:blip>
          <a:srcRect b="0" l="0" r="0" t="0"/>
          <a:stretch/>
        </p:blipFill>
        <p:spPr>
          <a:xfrm>
            <a:off x="517674" y="4247312"/>
            <a:ext cx="1057127" cy="262294"/>
          </a:xfrm>
          <a:prstGeom prst="rect">
            <a:avLst/>
          </a:prstGeom>
          <a:noFill/>
          <a:ln>
            <a:noFill/>
          </a:ln>
        </p:spPr>
      </p:pic>
      <p:cxnSp>
        <p:nvCxnSpPr>
          <p:cNvPr id="22" name="Google Shape;22;p3"/>
          <p:cNvCxnSpPr/>
          <p:nvPr/>
        </p:nvCxnSpPr>
        <p:spPr>
          <a:xfrm>
            <a:off x="517674" y="4210989"/>
            <a:ext cx="1459200" cy="0"/>
          </a:xfrm>
          <a:prstGeom prst="straightConnector1">
            <a:avLst/>
          </a:prstGeom>
          <a:noFill/>
          <a:ln cap="flat" cmpd="sng" w="31750">
            <a:solidFill>
              <a:srgbClr val="73EDFF"/>
            </a:solidFill>
            <a:prstDash val="solid"/>
            <a:round/>
            <a:headEnd len="sm" w="sm" type="none"/>
            <a:tailEnd len="sm" w="sm" type="none"/>
          </a:ln>
        </p:spPr>
      </p:cxnSp>
      <p:cxnSp>
        <p:nvCxnSpPr>
          <p:cNvPr id="23" name="Google Shape;23;p3"/>
          <p:cNvCxnSpPr/>
          <p:nvPr/>
        </p:nvCxnSpPr>
        <p:spPr>
          <a:xfrm>
            <a:off x="517674" y="4731990"/>
            <a:ext cx="1459200" cy="0"/>
          </a:xfrm>
          <a:prstGeom prst="straightConnector1">
            <a:avLst/>
          </a:prstGeom>
          <a:noFill/>
          <a:ln cap="flat" cmpd="sng" w="31750">
            <a:solidFill>
              <a:srgbClr val="73EDFF"/>
            </a:solidFill>
            <a:prstDash val="solid"/>
            <a:round/>
            <a:headEnd len="sm" w="sm" type="none"/>
            <a:tailEnd len="sm" w="sm" type="none"/>
          </a:ln>
        </p:spPr>
      </p:cxn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3 columnes A">
  <p:cSld name="Text 3 columnes A">
    <p:bg>
      <p:bgPr>
        <a:solidFill>
          <a:srgbClr val="73EDFF"/>
        </a:solidFill>
      </p:bgPr>
    </p:bg>
    <p:spTree>
      <p:nvGrpSpPr>
        <p:cNvPr id="129" name="Shape 129"/>
        <p:cNvGrpSpPr/>
        <p:nvPr/>
      </p:nvGrpSpPr>
      <p:grpSpPr>
        <a:xfrm>
          <a:off x="0" y="0"/>
          <a:ext cx="0" cy="0"/>
          <a:chOff x="0" y="0"/>
          <a:chExt cx="0" cy="0"/>
        </a:xfrm>
      </p:grpSpPr>
      <p:sp>
        <p:nvSpPr>
          <p:cNvPr id="130" name="Google Shape;130;p21"/>
          <p:cNvSpPr txBox="1"/>
          <p:nvPr>
            <p:ph type="title"/>
          </p:nvPr>
        </p:nvSpPr>
        <p:spPr>
          <a:xfrm>
            <a:off x="504000" y="504000"/>
            <a:ext cx="8136000" cy="3735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1" name="Google Shape;131;p21"/>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2" name="Google Shape;132;p21"/>
          <p:cNvSpPr txBox="1"/>
          <p:nvPr>
            <p:ph idx="2" type="body"/>
          </p:nvPr>
        </p:nvSpPr>
        <p:spPr>
          <a:xfrm>
            <a:off x="6052314" y="1317197"/>
            <a:ext cx="25878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33" name="Google Shape;133;p21"/>
          <p:cNvSpPr txBox="1"/>
          <p:nvPr>
            <p:ph idx="3" type="body"/>
          </p:nvPr>
        </p:nvSpPr>
        <p:spPr>
          <a:xfrm>
            <a:off x="3274767" y="1317197"/>
            <a:ext cx="25914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34" name="Google Shape;134;p21"/>
          <p:cNvCxnSpPr/>
          <p:nvPr/>
        </p:nvCxnSpPr>
        <p:spPr>
          <a:xfrm>
            <a:off x="504000" y="1271851"/>
            <a:ext cx="2593500" cy="4500"/>
          </a:xfrm>
          <a:prstGeom prst="straightConnector1">
            <a:avLst/>
          </a:prstGeom>
          <a:noFill/>
          <a:ln cap="flat" cmpd="sng" w="38100">
            <a:solidFill>
              <a:schemeClr val="lt1"/>
            </a:solidFill>
            <a:prstDash val="solid"/>
            <a:round/>
            <a:headEnd len="sm" w="sm" type="none"/>
            <a:tailEnd len="sm" w="sm" type="none"/>
          </a:ln>
        </p:spPr>
      </p:cxnSp>
      <p:cxnSp>
        <p:nvCxnSpPr>
          <p:cNvPr id="135" name="Google Shape;135;p21"/>
          <p:cNvCxnSpPr/>
          <p:nvPr/>
        </p:nvCxnSpPr>
        <p:spPr>
          <a:xfrm>
            <a:off x="3275856" y="1271851"/>
            <a:ext cx="2593500" cy="4500"/>
          </a:xfrm>
          <a:prstGeom prst="straightConnector1">
            <a:avLst/>
          </a:prstGeom>
          <a:noFill/>
          <a:ln cap="flat" cmpd="sng" w="38100">
            <a:solidFill>
              <a:schemeClr val="lt1"/>
            </a:solidFill>
            <a:prstDash val="solid"/>
            <a:round/>
            <a:headEnd len="sm" w="sm" type="none"/>
            <a:tailEnd len="sm" w="sm" type="none"/>
          </a:ln>
        </p:spPr>
      </p:cxnSp>
      <p:cxnSp>
        <p:nvCxnSpPr>
          <p:cNvPr id="136" name="Google Shape;136;p21"/>
          <p:cNvCxnSpPr/>
          <p:nvPr/>
        </p:nvCxnSpPr>
        <p:spPr>
          <a:xfrm>
            <a:off x="6044724" y="1271851"/>
            <a:ext cx="2593500" cy="450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3 columnes B">
  <p:cSld name="Text 3 columnes B">
    <p:spTree>
      <p:nvGrpSpPr>
        <p:cNvPr id="137" name="Shape 137"/>
        <p:cNvGrpSpPr/>
        <p:nvPr/>
      </p:nvGrpSpPr>
      <p:grpSpPr>
        <a:xfrm>
          <a:off x="0" y="0"/>
          <a:ext cx="0" cy="0"/>
          <a:chOff x="0" y="0"/>
          <a:chExt cx="0" cy="0"/>
        </a:xfrm>
      </p:grpSpPr>
      <p:sp>
        <p:nvSpPr>
          <p:cNvPr id="138" name="Google Shape;138;p22"/>
          <p:cNvSpPr txBox="1"/>
          <p:nvPr>
            <p:ph type="title"/>
          </p:nvPr>
        </p:nvSpPr>
        <p:spPr>
          <a:xfrm>
            <a:off x="504000" y="504000"/>
            <a:ext cx="8136000" cy="350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9" name="Google Shape;139;p22"/>
          <p:cNvSpPr txBox="1"/>
          <p:nvPr>
            <p:ph idx="1" type="body"/>
          </p:nvPr>
        </p:nvSpPr>
        <p:spPr>
          <a:xfrm>
            <a:off x="504000" y="1317198"/>
            <a:ext cx="25935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0" name="Google Shape;140;p22"/>
          <p:cNvSpPr txBox="1"/>
          <p:nvPr>
            <p:ph idx="2" type="body"/>
          </p:nvPr>
        </p:nvSpPr>
        <p:spPr>
          <a:xfrm>
            <a:off x="6052314" y="1317198"/>
            <a:ext cx="25878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1" name="Google Shape;141;p22"/>
          <p:cNvSpPr txBox="1"/>
          <p:nvPr>
            <p:ph idx="3" type="body"/>
          </p:nvPr>
        </p:nvSpPr>
        <p:spPr>
          <a:xfrm>
            <a:off x="3274767" y="1317198"/>
            <a:ext cx="25914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2" name="Google Shape;142;p22"/>
          <p:cNvSpPr txBox="1"/>
          <p:nvPr>
            <p:ph idx="4" type="body"/>
          </p:nvPr>
        </p:nvSpPr>
        <p:spPr>
          <a:xfrm>
            <a:off x="504000" y="3147814"/>
            <a:ext cx="25935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3" name="Google Shape;143;p22"/>
          <p:cNvSpPr txBox="1"/>
          <p:nvPr>
            <p:ph idx="5" type="body"/>
          </p:nvPr>
        </p:nvSpPr>
        <p:spPr>
          <a:xfrm>
            <a:off x="6052314" y="3147814"/>
            <a:ext cx="25878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44" name="Google Shape;144;p22"/>
          <p:cNvSpPr txBox="1"/>
          <p:nvPr>
            <p:ph idx="6" type="body"/>
          </p:nvPr>
        </p:nvSpPr>
        <p:spPr>
          <a:xfrm>
            <a:off x="3274767" y="3147814"/>
            <a:ext cx="2591400" cy="16428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145" name="Google Shape;145;p22"/>
          <p:cNvCxnSpPr/>
          <p:nvPr/>
        </p:nvCxnSpPr>
        <p:spPr>
          <a:xfrm>
            <a:off x="504000" y="1263709"/>
            <a:ext cx="2593500" cy="0"/>
          </a:xfrm>
          <a:prstGeom prst="straightConnector1">
            <a:avLst/>
          </a:prstGeom>
          <a:noFill/>
          <a:ln cap="flat" cmpd="sng" w="38100">
            <a:solidFill>
              <a:srgbClr val="2DEEFF"/>
            </a:solidFill>
            <a:prstDash val="solid"/>
            <a:round/>
            <a:headEnd len="sm" w="sm" type="none"/>
            <a:tailEnd len="sm" w="sm" type="none"/>
          </a:ln>
        </p:spPr>
      </p:cxnSp>
      <p:cxnSp>
        <p:nvCxnSpPr>
          <p:cNvPr id="146" name="Google Shape;146;p22"/>
          <p:cNvCxnSpPr/>
          <p:nvPr/>
        </p:nvCxnSpPr>
        <p:spPr>
          <a:xfrm>
            <a:off x="3275856" y="1263709"/>
            <a:ext cx="2593500" cy="0"/>
          </a:xfrm>
          <a:prstGeom prst="straightConnector1">
            <a:avLst/>
          </a:prstGeom>
          <a:noFill/>
          <a:ln cap="flat" cmpd="sng" w="38100">
            <a:solidFill>
              <a:srgbClr val="2DEEFF"/>
            </a:solidFill>
            <a:prstDash val="solid"/>
            <a:round/>
            <a:headEnd len="sm" w="sm" type="none"/>
            <a:tailEnd len="sm" w="sm" type="none"/>
          </a:ln>
        </p:spPr>
      </p:cxnSp>
      <p:cxnSp>
        <p:nvCxnSpPr>
          <p:cNvPr id="147" name="Google Shape;147;p22"/>
          <p:cNvCxnSpPr/>
          <p:nvPr/>
        </p:nvCxnSpPr>
        <p:spPr>
          <a:xfrm>
            <a:off x="6036583" y="1263709"/>
            <a:ext cx="2593500" cy="0"/>
          </a:xfrm>
          <a:prstGeom prst="straightConnector1">
            <a:avLst/>
          </a:prstGeom>
          <a:noFill/>
          <a:ln cap="flat" cmpd="sng" w="38100">
            <a:solidFill>
              <a:srgbClr val="2DEEFF"/>
            </a:solidFill>
            <a:prstDash val="solid"/>
            <a:round/>
            <a:headEnd len="sm" w="sm" type="none"/>
            <a:tailEnd len="sm" w="sm" type="none"/>
          </a:ln>
        </p:spPr>
      </p:cxn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e A">
  <p:cSld name="Concepte A">
    <p:bg>
      <p:bgPr>
        <a:solidFill>
          <a:srgbClr val="73EDFF"/>
        </a:solidFill>
      </p:bgPr>
    </p:bg>
    <p:spTree>
      <p:nvGrpSpPr>
        <p:cNvPr id="148" name="Shape 148"/>
        <p:cNvGrpSpPr/>
        <p:nvPr/>
      </p:nvGrpSpPr>
      <p:grpSpPr>
        <a:xfrm>
          <a:off x="0" y="0"/>
          <a:ext cx="0" cy="0"/>
          <a:chOff x="0" y="0"/>
          <a:chExt cx="0" cy="0"/>
        </a:xfrm>
      </p:grpSpPr>
      <p:sp>
        <p:nvSpPr>
          <p:cNvPr id="149" name="Google Shape;149;p23"/>
          <p:cNvSpPr txBox="1"/>
          <p:nvPr>
            <p:ph type="title"/>
          </p:nvPr>
        </p:nvSpPr>
        <p:spPr>
          <a:xfrm>
            <a:off x="504000" y="503999"/>
            <a:ext cx="8136000" cy="973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7200"/>
              <a:buFont typeface="Arial"/>
              <a:buNone/>
              <a:defRPr b="1" i="0" sz="72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e B">
  <p:cSld name="Concepte B">
    <p:spTree>
      <p:nvGrpSpPr>
        <p:cNvPr id="150" name="Shape 150"/>
        <p:cNvGrpSpPr/>
        <p:nvPr/>
      </p:nvGrpSpPr>
      <p:grpSpPr>
        <a:xfrm>
          <a:off x="0" y="0"/>
          <a:ext cx="0" cy="0"/>
          <a:chOff x="0" y="0"/>
          <a:chExt cx="0" cy="0"/>
        </a:xfrm>
      </p:grpSpPr>
      <p:sp>
        <p:nvSpPr>
          <p:cNvPr id="151" name="Google Shape;151;p24"/>
          <p:cNvSpPr/>
          <p:nvPr>
            <p:ph idx="2" type="pic"/>
          </p:nvPr>
        </p:nvSpPr>
        <p:spPr>
          <a:xfrm>
            <a:off x="-51317" y="-57711"/>
            <a:ext cx="9301200" cy="5303700"/>
          </a:xfrm>
          <a:prstGeom prst="rect">
            <a:avLst/>
          </a:prstGeom>
          <a:noFill/>
          <a:ln>
            <a:noFill/>
          </a:ln>
        </p:spPr>
        <p:txBody>
          <a:bodyPr anchorCtr="0" anchor="ctr" bIns="45700" lIns="91425" spcFirstLastPara="1" rIns="91425" wrap="square" tIns="45700">
            <a:noAutofit/>
          </a:bodyPr>
          <a:lstStyle>
            <a:lvl1pPr lvl="0" marR="0" rtl="0" algn="ctr">
              <a:lnSpc>
                <a:spcPct val="300000"/>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
        <p:nvSpPr>
          <p:cNvPr id="152" name="Google Shape;152;p24"/>
          <p:cNvSpPr txBox="1"/>
          <p:nvPr>
            <p:ph type="title"/>
          </p:nvPr>
        </p:nvSpPr>
        <p:spPr>
          <a:xfrm>
            <a:off x="504000" y="503999"/>
            <a:ext cx="8136000" cy="1310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cepte C">
  <p:cSld name="Concepte C">
    <p:bg>
      <p:bgPr>
        <a:solidFill>
          <a:srgbClr val="000078"/>
        </a:solidFill>
      </p:bgPr>
    </p:bg>
    <p:spTree>
      <p:nvGrpSpPr>
        <p:cNvPr id="153" name="Shape 153"/>
        <p:cNvGrpSpPr/>
        <p:nvPr/>
      </p:nvGrpSpPr>
      <p:grpSpPr>
        <a:xfrm>
          <a:off x="0" y="0"/>
          <a:ext cx="0" cy="0"/>
          <a:chOff x="0" y="0"/>
          <a:chExt cx="0" cy="0"/>
        </a:xfrm>
      </p:grpSpPr>
      <p:sp>
        <p:nvSpPr>
          <p:cNvPr id="154" name="Google Shape;154;p25"/>
          <p:cNvSpPr txBox="1"/>
          <p:nvPr>
            <p:ph type="title"/>
          </p:nvPr>
        </p:nvSpPr>
        <p:spPr>
          <a:xfrm>
            <a:off x="504000" y="503999"/>
            <a:ext cx="8136000" cy="13104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quemes A">
  <p:cSld name="Esquemes A">
    <p:spTree>
      <p:nvGrpSpPr>
        <p:cNvPr id="155" name="Shape 155"/>
        <p:cNvGrpSpPr/>
        <p:nvPr/>
      </p:nvGrpSpPr>
      <p:grpSpPr>
        <a:xfrm>
          <a:off x="0" y="0"/>
          <a:ext cx="0" cy="0"/>
          <a:chOff x="0" y="0"/>
          <a:chExt cx="0" cy="0"/>
        </a:xfrm>
      </p:grpSpPr>
      <p:sp>
        <p:nvSpPr>
          <p:cNvPr id="156" name="Google Shape;156;p26"/>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quemes B">
  <p:cSld name="Esquemes B">
    <p:bg>
      <p:bgPr>
        <a:solidFill>
          <a:srgbClr val="000078"/>
        </a:solidFill>
      </p:bgPr>
    </p:bg>
    <p:spTree>
      <p:nvGrpSpPr>
        <p:cNvPr id="157" name="Shape 157"/>
        <p:cNvGrpSpPr/>
        <p:nvPr/>
      </p:nvGrpSpPr>
      <p:grpSpPr>
        <a:xfrm>
          <a:off x="0" y="0"/>
          <a:ext cx="0" cy="0"/>
          <a:chOff x="0" y="0"/>
          <a:chExt cx="0" cy="0"/>
        </a:xfrm>
      </p:grpSpPr>
      <p:sp>
        <p:nvSpPr>
          <p:cNvPr id="158" name="Google Shape;158;p27"/>
          <p:cNvSpPr txBox="1"/>
          <p:nvPr>
            <p:ph type="title"/>
          </p:nvPr>
        </p:nvSpPr>
        <p:spPr>
          <a:xfrm>
            <a:off x="504000" y="504000"/>
            <a:ext cx="8136000" cy="4119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squemes C">
  <p:cSld name="Esquemes C">
    <p:spTree>
      <p:nvGrpSpPr>
        <p:cNvPr id="159" name="Shape 159"/>
        <p:cNvGrpSpPr/>
        <p:nvPr/>
      </p:nvGrpSpPr>
      <p:grpSpPr>
        <a:xfrm>
          <a:off x="0" y="0"/>
          <a:ext cx="0" cy="0"/>
          <a:chOff x="0" y="0"/>
          <a:chExt cx="0" cy="0"/>
        </a:xfrm>
      </p:grpSpPr>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àfiques A">
  <p:cSld name="Gràfiques A">
    <p:spTree>
      <p:nvGrpSpPr>
        <p:cNvPr id="160" name="Shape 160"/>
        <p:cNvGrpSpPr/>
        <p:nvPr/>
      </p:nvGrpSpPr>
      <p:grpSpPr>
        <a:xfrm>
          <a:off x="0" y="0"/>
          <a:ext cx="0" cy="0"/>
          <a:chOff x="0" y="0"/>
          <a:chExt cx="0" cy="0"/>
        </a:xfrm>
      </p:grpSpPr>
      <p:sp>
        <p:nvSpPr>
          <p:cNvPr id="161" name="Google Shape;161;p29"/>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àfiques B">
  <p:cSld name="Gràfiques B">
    <p:bg>
      <p:bgPr>
        <a:solidFill>
          <a:srgbClr val="000078"/>
        </a:solidFill>
      </p:bgPr>
    </p:bg>
    <p:spTree>
      <p:nvGrpSpPr>
        <p:cNvPr id="162" name="Shape 162"/>
        <p:cNvGrpSpPr/>
        <p:nvPr/>
      </p:nvGrpSpPr>
      <p:grpSpPr>
        <a:xfrm>
          <a:off x="0" y="0"/>
          <a:ext cx="0" cy="0"/>
          <a:chOff x="0" y="0"/>
          <a:chExt cx="0" cy="0"/>
        </a:xfrm>
      </p:grpSpPr>
      <p:sp>
        <p:nvSpPr>
          <p:cNvPr id="163" name="Google Shape;163;p30"/>
          <p:cNvSpPr txBox="1"/>
          <p:nvPr>
            <p:ph type="title"/>
          </p:nvPr>
        </p:nvSpPr>
        <p:spPr>
          <a:xfrm>
            <a:off x="504000" y="504000"/>
            <a:ext cx="8136000" cy="4041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4" name="Google Shape;164;p30"/>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a C">
  <p:cSld name="Portada C">
    <p:bg>
      <p:bgPr>
        <a:solidFill>
          <a:schemeClr val="lt1"/>
        </a:solidFill>
      </p:bgPr>
    </p:bg>
    <p:spTree>
      <p:nvGrpSpPr>
        <p:cNvPr id="24" name="Shape 24"/>
        <p:cNvGrpSpPr/>
        <p:nvPr/>
      </p:nvGrpSpPr>
      <p:grpSpPr>
        <a:xfrm>
          <a:off x="0" y="0"/>
          <a:ext cx="0" cy="0"/>
          <a:chOff x="0" y="0"/>
          <a:chExt cx="0" cy="0"/>
        </a:xfrm>
      </p:grpSpPr>
      <p:cxnSp>
        <p:nvCxnSpPr>
          <p:cNvPr id="25" name="Google Shape;25;p4"/>
          <p:cNvCxnSpPr/>
          <p:nvPr/>
        </p:nvCxnSpPr>
        <p:spPr>
          <a:xfrm>
            <a:off x="517674" y="2462434"/>
            <a:ext cx="2880000" cy="0"/>
          </a:xfrm>
          <a:prstGeom prst="straightConnector1">
            <a:avLst/>
          </a:prstGeom>
          <a:noFill/>
          <a:ln cap="flat" cmpd="sng" w="31750">
            <a:solidFill>
              <a:schemeClr val="lt1"/>
            </a:solidFill>
            <a:prstDash val="solid"/>
            <a:round/>
            <a:headEnd len="sm" w="sm" type="none"/>
            <a:tailEnd len="sm" w="sm" type="none"/>
          </a:ln>
        </p:spPr>
      </p:cxnSp>
      <p:sp>
        <p:nvSpPr>
          <p:cNvPr id="26" name="Google Shape;26;p4"/>
          <p:cNvSpPr/>
          <p:nvPr/>
        </p:nvSpPr>
        <p:spPr>
          <a:xfrm>
            <a:off x="192881" y="174930"/>
            <a:ext cx="4617300" cy="3240600"/>
          </a:xfrm>
          <a:prstGeom prst="rect">
            <a:avLst/>
          </a:prstGeom>
          <a:solidFill>
            <a:srgbClr val="02006A"/>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rgbClr val="02006A"/>
              </a:solidFill>
              <a:latin typeface="Arial"/>
              <a:ea typeface="Arial"/>
              <a:cs typeface="Arial"/>
              <a:sym typeface="Arial"/>
            </a:endParaRPr>
          </a:p>
        </p:txBody>
      </p:sp>
      <p:sp>
        <p:nvSpPr>
          <p:cNvPr id="27" name="Google Shape;27;p4"/>
          <p:cNvSpPr txBox="1"/>
          <p:nvPr>
            <p:ph type="ctrTitle"/>
          </p:nvPr>
        </p:nvSpPr>
        <p:spPr>
          <a:xfrm>
            <a:off x="422785" y="459941"/>
            <a:ext cx="3561300" cy="1102500"/>
          </a:xfrm>
          <a:prstGeom prst="rect">
            <a:avLst/>
          </a:prstGeom>
          <a:noFill/>
          <a:ln>
            <a:noFill/>
          </a:ln>
        </p:spPr>
        <p:txBody>
          <a:bodyPr anchorCtr="0" anchor="t" bIns="0" lIns="0" spcFirstLastPara="1" rIns="0" wrap="square" tIns="0">
            <a:noAutofit/>
          </a:bodyPr>
          <a:lstStyle>
            <a:lvl1pPr lvl="0" marR="0" rtl="0" algn="l">
              <a:lnSpc>
                <a:spcPct val="93750"/>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8" name="Google Shape;28;p4"/>
          <p:cNvSpPr/>
          <p:nvPr/>
        </p:nvSpPr>
        <p:spPr>
          <a:xfrm>
            <a:off x="192881" y="3612675"/>
            <a:ext cx="4617300" cy="1340700"/>
          </a:xfrm>
          <a:prstGeom prst="rect">
            <a:avLst/>
          </a:prstGeom>
          <a:solidFill>
            <a:srgbClr val="73ED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29" name="Google Shape;29;p4"/>
          <p:cNvSpPr txBox="1"/>
          <p:nvPr>
            <p:ph idx="1" type="subTitle"/>
          </p:nvPr>
        </p:nvSpPr>
        <p:spPr>
          <a:xfrm>
            <a:off x="422785" y="3832909"/>
            <a:ext cx="2460300" cy="655500"/>
          </a:xfrm>
          <a:prstGeom prst="rect">
            <a:avLst/>
          </a:prstGeom>
          <a:noFill/>
          <a:ln>
            <a:noFill/>
          </a:ln>
        </p:spPr>
        <p:txBody>
          <a:bodyPr anchorCtr="0" anchor="t" bIns="0" lIns="0" spcFirstLastPara="1" rIns="0" wrap="square" tIns="0">
            <a:noAutofit/>
          </a:bodyPr>
          <a:lstStyle>
            <a:lvl1pPr lvl="0" marR="0" rtl="0" algn="l">
              <a:lnSpc>
                <a:spcPct val="90000"/>
              </a:lnSpc>
              <a:spcBef>
                <a:spcPts val="320"/>
              </a:spcBef>
              <a:spcAft>
                <a:spcPts val="0"/>
              </a:spcAft>
              <a:buClr>
                <a:srgbClr val="000078"/>
              </a:buClr>
              <a:buSzPts val="1600"/>
              <a:buFont typeface="Arial"/>
              <a:buNone/>
              <a:defRPr b="0" i="0" sz="1600" u="none" cap="none" strike="noStrike">
                <a:solidFill>
                  <a:srgbClr val="000078"/>
                </a:solidFill>
                <a:latin typeface="Arial"/>
                <a:ea typeface="Arial"/>
                <a:cs typeface="Arial"/>
                <a:sym typeface="Arial"/>
              </a:defRPr>
            </a:lvl1pPr>
            <a:lvl2pPr lvl="1" marR="0" rtl="0" algn="ctr">
              <a:lnSpc>
                <a:spcPct val="100000"/>
              </a:lnSpc>
              <a:spcBef>
                <a:spcPts val="560"/>
              </a:spcBef>
              <a:spcAft>
                <a:spcPts val="0"/>
              </a:spcAft>
              <a:buClr>
                <a:srgbClr val="8888A7"/>
              </a:buClr>
              <a:buSzPts val="2800"/>
              <a:buFont typeface="Arial"/>
              <a:buNone/>
              <a:defRPr b="0" i="0" sz="2800" u="none" cap="none" strike="noStrike">
                <a:solidFill>
                  <a:srgbClr val="8888A7"/>
                </a:solidFill>
                <a:latin typeface="Arial"/>
                <a:ea typeface="Arial"/>
                <a:cs typeface="Arial"/>
                <a:sym typeface="Arial"/>
              </a:defRPr>
            </a:lvl2pPr>
            <a:lvl3pPr lvl="2" marR="0" rtl="0" algn="ctr">
              <a:lnSpc>
                <a:spcPct val="100000"/>
              </a:lnSpc>
              <a:spcBef>
                <a:spcPts val="480"/>
              </a:spcBef>
              <a:spcAft>
                <a:spcPts val="0"/>
              </a:spcAft>
              <a:buClr>
                <a:srgbClr val="8888A7"/>
              </a:buClr>
              <a:buSzPts val="2400"/>
              <a:buFont typeface="Arial"/>
              <a:buNone/>
              <a:defRPr b="0" i="0" sz="2400" u="none" cap="none" strike="noStrike">
                <a:solidFill>
                  <a:srgbClr val="8888A7"/>
                </a:solidFill>
                <a:latin typeface="Arial"/>
                <a:ea typeface="Arial"/>
                <a:cs typeface="Arial"/>
                <a:sym typeface="Arial"/>
              </a:defRPr>
            </a:lvl3pPr>
            <a:lvl4pPr lvl="3"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4pPr>
            <a:lvl5pPr lvl="4"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5pPr>
            <a:lvl6pPr lvl="5"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6pPr>
            <a:lvl7pPr lvl="6"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7pPr>
            <a:lvl8pPr lvl="7"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8pPr>
            <a:lvl9pPr lvl="8" marR="0" rtl="0" algn="ctr">
              <a:lnSpc>
                <a:spcPct val="100000"/>
              </a:lnSpc>
              <a:spcBef>
                <a:spcPts val="400"/>
              </a:spcBef>
              <a:spcAft>
                <a:spcPts val="0"/>
              </a:spcAft>
              <a:buClr>
                <a:srgbClr val="8888A7"/>
              </a:buClr>
              <a:buSzPts val="2000"/>
              <a:buFont typeface="Arial"/>
              <a:buNone/>
              <a:defRPr b="0" i="0" sz="2000" u="none" cap="none" strike="noStrike">
                <a:solidFill>
                  <a:srgbClr val="8888A7"/>
                </a:solidFill>
                <a:latin typeface="Arial"/>
                <a:ea typeface="Arial"/>
                <a:cs typeface="Arial"/>
                <a:sym typeface="Arial"/>
              </a:defRPr>
            </a:lvl9pPr>
          </a:lstStyle>
          <a:p/>
        </p:txBody>
      </p:sp>
      <p:sp>
        <p:nvSpPr>
          <p:cNvPr id="30" name="Google Shape;30;p4"/>
          <p:cNvSpPr/>
          <p:nvPr/>
        </p:nvSpPr>
        <p:spPr>
          <a:xfrm>
            <a:off x="-1719044" y="-1653239"/>
            <a:ext cx="1444500" cy="1387500"/>
          </a:xfrm>
          <a:prstGeom prst="rect">
            <a:avLst/>
          </a:prstGeom>
          <a:solidFill>
            <a:srgbClr val="73EDFF"/>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31" name="Google Shape;31;p4"/>
          <p:cNvPicPr preferRelativeResize="0"/>
          <p:nvPr/>
        </p:nvPicPr>
        <p:blipFill rotWithShape="1">
          <a:blip r:embed="rId2">
            <a:alphaModFix/>
          </a:blip>
          <a:srcRect b="0" l="0" r="0" t="0"/>
          <a:stretch/>
        </p:blipFill>
        <p:spPr>
          <a:xfrm>
            <a:off x="-1633636" y="-1654324"/>
            <a:ext cx="1359340" cy="948111"/>
          </a:xfrm>
          <a:prstGeom prst="rect">
            <a:avLst/>
          </a:prstGeom>
          <a:noFill/>
          <a:ln>
            <a:noFill/>
          </a:ln>
        </p:spPr>
      </p:pic>
      <p:pic>
        <p:nvPicPr>
          <p:cNvPr id="32" name="Google Shape;32;p4"/>
          <p:cNvPicPr preferRelativeResize="0"/>
          <p:nvPr/>
        </p:nvPicPr>
        <p:blipFill rotWithShape="1">
          <a:blip r:embed="rId3">
            <a:alphaModFix/>
          </a:blip>
          <a:srcRect b="0" l="0" r="0" t="0"/>
          <a:stretch/>
        </p:blipFill>
        <p:spPr>
          <a:xfrm>
            <a:off x="4135794" y="-958617"/>
            <a:ext cx="1557536" cy="401582"/>
          </a:xfrm>
          <a:prstGeom prst="rect">
            <a:avLst/>
          </a:prstGeom>
          <a:noFill/>
          <a:ln>
            <a:noFill/>
          </a:ln>
        </p:spPr>
      </p:pic>
      <p:sp>
        <p:nvSpPr>
          <p:cNvPr id="33" name="Google Shape;33;p4"/>
          <p:cNvSpPr/>
          <p:nvPr/>
        </p:nvSpPr>
        <p:spPr>
          <a:xfrm>
            <a:off x="5023810" y="1825890"/>
            <a:ext cx="3935700" cy="3127500"/>
          </a:xfrm>
          <a:prstGeom prst="rect">
            <a:avLst/>
          </a:prstGeom>
          <a:solidFill>
            <a:srgbClr val="73EDFF">
              <a:alpha val="40000"/>
            </a:srgb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4" name="Google Shape;34;p4"/>
          <p:cNvSpPr/>
          <p:nvPr>
            <p:ph idx="2" type="pic"/>
          </p:nvPr>
        </p:nvSpPr>
        <p:spPr>
          <a:xfrm>
            <a:off x="5023810" y="1287121"/>
            <a:ext cx="3935700" cy="36663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cxnSp>
        <p:nvCxnSpPr>
          <p:cNvPr id="35" name="Google Shape;35;p4"/>
          <p:cNvCxnSpPr/>
          <p:nvPr/>
        </p:nvCxnSpPr>
        <p:spPr>
          <a:xfrm>
            <a:off x="-64141" y="-265708"/>
            <a:ext cx="2248200" cy="0"/>
          </a:xfrm>
          <a:prstGeom prst="straightConnector1">
            <a:avLst/>
          </a:prstGeom>
          <a:noFill/>
          <a:ln cap="flat" cmpd="sng" w="47625">
            <a:solidFill>
              <a:srgbClr val="73EDFF"/>
            </a:solidFill>
            <a:prstDash val="solid"/>
            <a:round/>
            <a:headEnd len="sm" w="sm" type="none"/>
            <a:tailEnd len="sm" w="sm" type="none"/>
          </a:ln>
        </p:spPr>
      </p:cxnSp>
      <p:cxnSp>
        <p:nvCxnSpPr>
          <p:cNvPr id="36" name="Google Shape;36;p4"/>
          <p:cNvCxnSpPr/>
          <p:nvPr/>
        </p:nvCxnSpPr>
        <p:spPr>
          <a:xfrm>
            <a:off x="-64141" y="-1632682"/>
            <a:ext cx="2248200" cy="0"/>
          </a:xfrm>
          <a:prstGeom prst="straightConnector1">
            <a:avLst/>
          </a:prstGeom>
          <a:noFill/>
          <a:ln cap="flat" cmpd="sng" w="47625">
            <a:solidFill>
              <a:srgbClr val="73EDFF"/>
            </a:solidFill>
            <a:prstDash val="solid"/>
            <a:round/>
            <a:headEnd len="sm" w="sm" type="none"/>
            <a:tailEnd len="sm" w="sm" type="none"/>
          </a:ln>
        </p:spPr>
      </p:cxnSp>
      <p:pic>
        <p:nvPicPr>
          <p:cNvPr id="37" name="Google Shape;37;p4"/>
          <p:cNvPicPr preferRelativeResize="0"/>
          <p:nvPr/>
        </p:nvPicPr>
        <p:blipFill rotWithShape="1">
          <a:blip r:embed="rId4">
            <a:alphaModFix/>
          </a:blip>
          <a:srcRect b="0" l="0" r="0" t="0"/>
          <a:stretch/>
        </p:blipFill>
        <p:spPr>
          <a:xfrm>
            <a:off x="-137132" y="-1586162"/>
            <a:ext cx="2202367" cy="670286"/>
          </a:xfrm>
          <a:prstGeom prst="rect">
            <a:avLst/>
          </a:prstGeom>
          <a:noFill/>
          <a:ln>
            <a:noFill/>
          </a:ln>
        </p:spPr>
      </p:pic>
      <p:pic>
        <p:nvPicPr>
          <p:cNvPr descr="logo1.png" id="38" name="Google Shape;38;p4"/>
          <p:cNvPicPr preferRelativeResize="0"/>
          <p:nvPr/>
        </p:nvPicPr>
        <p:blipFill rotWithShape="1">
          <a:blip r:embed="rId5">
            <a:alphaModFix/>
          </a:blip>
          <a:srcRect b="0" l="0" r="0" t="0"/>
          <a:stretch/>
        </p:blipFill>
        <p:spPr>
          <a:xfrm>
            <a:off x="5023810" y="174930"/>
            <a:ext cx="3935813" cy="93074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àfiques C">
  <p:cSld name="Gràfiques C">
    <p:spTree>
      <p:nvGrpSpPr>
        <p:cNvPr id="165" name="Shape 165"/>
        <p:cNvGrpSpPr/>
        <p:nvPr/>
      </p:nvGrpSpPr>
      <p:grpSpPr>
        <a:xfrm>
          <a:off x="0" y="0"/>
          <a:ext cx="0" cy="0"/>
          <a:chOff x="0" y="0"/>
          <a:chExt cx="0" cy="0"/>
        </a:xfrm>
      </p:grpSpPr>
      <p:sp>
        <p:nvSpPr>
          <p:cNvPr id="166" name="Google Shape;166;p31"/>
          <p:cNvSpPr txBox="1"/>
          <p:nvPr>
            <p:ph type="title"/>
          </p:nvPr>
        </p:nvSpPr>
        <p:spPr>
          <a:xfrm>
            <a:off x="504001" y="504000"/>
            <a:ext cx="4502400" cy="381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67" name="Google Shape;167;p31"/>
          <p:cNvSpPr/>
          <p:nvPr>
            <p:ph idx="2" type="pic"/>
          </p:nvPr>
        </p:nvSpPr>
        <p:spPr>
          <a:xfrm>
            <a:off x="5657761" y="504000"/>
            <a:ext cx="2982300" cy="4226400"/>
          </a:xfrm>
          <a:prstGeom prst="rect">
            <a:avLst/>
          </a:prstGeom>
          <a:noFill/>
          <a:ln>
            <a:noFill/>
          </a:ln>
        </p:spPr>
        <p:txBody>
          <a:bodyPr anchorCtr="0" anchor="ctr"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A">
  <p:cSld name="Dades A">
    <p:bg>
      <p:bgPr>
        <a:solidFill>
          <a:srgbClr val="73EDFF"/>
        </a:solidFill>
      </p:bgPr>
    </p:bg>
    <p:spTree>
      <p:nvGrpSpPr>
        <p:cNvPr id="168" name="Shape 168"/>
        <p:cNvGrpSpPr/>
        <p:nvPr/>
      </p:nvGrpSpPr>
      <p:grpSpPr>
        <a:xfrm>
          <a:off x="0" y="0"/>
          <a:ext cx="0" cy="0"/>
          <a:chOff x="0" y="0"/>
          <a:chExt cx="0" cy="0"/>
        </a:xfrm>
      </p:grpSpPr>
      <p:sp>
        <p:nvSpPr>
          <p:cNvPr id="169" name="Google Shape;169;p32"/>
          <p:cNvSpPr txBox="1"/>
          <p:nvPr>
            <p:ph type="title"/>
          </p:nvPr>
        </p:nvSpPr>
        <p:spPr>
          <a:xfrm>
            <a:off x="504000" y="504000"/>
            <a:ext cx="8136000" cy="3582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B">
  <p:cSld name="Dades B">
    <p:spTree>
      <p:nvGrpSpPr>
        <p:cNvPr id="170" name="Shape 170"/>
        <p:cNvGrpSpPr/>
        <p:nvPr/>
      </p:nvGrpSpPr>
      <p:grpSpPr>
        <a:xfrm>
          <a:off x="0" y="0"/>
          <a:ext cx="0" cy="0"/>
          <a:chOff x="0" y="0"/>
          <a:chExt cx="0" cy="0"/>
        </a:xfrm>
      </p:grpSpPr>
      <p:sp>
        <p:nvSpPr>
          <p:cNvPr id="171" name="Google Shape;171;p33"/>
          <p:cNvSpPr/>
          <p:nvPr>
            <p:ph idx="2" type="pic"/>
          </p:nvPr>
        </p:nvSpPr>
        <p:spPr>
          <a:xfrm>
            <a:off x="-51317" y="-57711"/>
            <a:ext cx="9301200" cy="5303700"/>
          </a:xfrm>
          <a:prstGeom prst="rect">
            <a:avLst/>
          </a:prstGeom>
          <a:noFill/>
          <a:ln>
            <a:noFill/>
          </a:ln>
        </p:spPr>
        <p:txBody>
          <a:bodyPr anchorCtr="0" anchor="t"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C">
  <p:cSld name="Dades C">
    <p:bg>
      <p:bgPr>
        <a:solidFill>
          <a:srgbClr val="73EDFF"/>
        </a:solidFill>
      </p:bgPr>
    </p:bg>
    <p:spTree>
      <p:nvGrpSpPr>
        <p:cNvPr id="172" name="Shape 172"/>
        <p:cNvGrpSpPr/>
        <p:nvPr/>
      </p:nvGrpSpPr>
      <p:grpSpPr>
        <a:xfrm>
          <a:off x="0" y="0"/>
          <a:ext cx="0" cy="0"/>
          <a:chOff x="0" y="0"/>
          <a:chExt cx="0" cy="0"/>
        </a:xfrm>
      </p:grpSpPr>
      <p:sp>
        <p:nvSpPr>
          <p:cNvPr id="173" name="Google Shape;173;p34"/>
          <p:cNvSpPr txBox="1"/>
          <p:nvPr>
            <p:ph idx="1" type="body"/>
          </p:nvPr>
        </p:nvSpPr>
        <p:spPr>
          <a:xfrm>
            <a:off x="504000" y="1370488"/>
            <a:ext cx="8136000" cy="255870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480"/>
              </a:spcBef>
              <a:spcAft>
                <a:spcPts val="0"/>
              </a:spcAft>
              <a:buClr>
                <a:srgbClr val="000078"/>
              </a:buClr>
              <a:buSzPts val="2400"/>
              <a:buFont typeface="Arial"/>
              <a:buNone/>
              <a:defRPr b="0" i="0" sz="2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D">
  <p:cSld name="Dades D">
    <p:bg>
      <p:bgPr>
        <a:solidFill>
          <a:srgbClr val="000078"/>
        </a:solidFill>
      </p:bgPr>
    </p:bg>
    <p:spTree>
      <p:nvGrpSpPr>
        <p:cNvPr id="174" name="Shape 174"/>
        <p:cNvGrpSpPr/>
        <p:nvPr/>
      </p:nvGrpSpPr>
      <p:grpSpPr>
        <a:xfrm>
          <a:off x="0" y="0"/>
          <a:ext cx="0" cy="0"/>
          <a:chOff x="0" y="0"/>
          <a:chExt cx="0" cy="0"/>
        </a:xfrm>
      </p:grpSpPr>
      <p:sp>
        <p:nvSpPr>
          <p:cNvPr id="175" name="Google Shape;175;p35"/>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ades E">
  <p:cSld name="Dades E">
    <p:spTree>
      <p:nvGrpSpPr>
        <p:cNvPr id="176" name="Shape 176"/>
        <p:cNvGrpSpPr/>
        <p:nvPr/>
      </p:nvGrpSpPr>
      <p:grpSpPr>
        <a:xfrm>
          <a:off x="0" y="0"/>
          <a:ext cx="0" cy="0"/>
          <a:chOff x="0" y="0"/>
          <a:chExt cx="0" cy="0"/>
        </a:xfrm>
      </p:grpSpPr>
      <p:sp>
        <p:nvSpPr>
          <p:cNvPr id="177" name="Google Shape;177;p36"/>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78" name="Google Shape;178;p36"/>
          <p:cNvSpPr txBox="1"/>
          <p:nvPr>
            <p:ph idx="1" type="body"/>
          </p:nvPr>
        </p:nvSpPr>
        <p:spPr>
          <a:xfrm>
            <a:off x="504000" y="1317197"/>
            <a:ext cx="39822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ules A">
  <p:cSld name="Taules A">
    <p:bg>
      <p:bgPr>
        <a:solidFill>
          <a:srgbClr val="000078"/>
        </a:solidFill>
      </p:bgPr>
    </p:bg>
    <p:spTree>
      <p:nvGrpSpPr>
        <p:cNvPr id="179" name="Shape 179"/>
        <p:cNvGrpSpPr/>
        <p:nvPr/>
      </p:nvGrpSpPr>
      <p:grpSpPr>
        <a:xfrm>
          <a:off x="0" y="0"/>
          <a:ext cx="0" cy="0"/>
          <a:chOff x="0" y="0"/>
          <a:chExt cx="0" cy="0"/>
        </a:xfrm>
      </p:grpSpPr>
      <p:sp>
        <p:nvSpPr>
          <p:cNvPr id="180" name="Google Shape;180;p37"/>
          <p:cNvSpPr txBox="1"/>
          <p:nvPr>
            <p:ph type="title"/>
          </p:nvPr>
        </p:nvSpPr>
        <p:spPr>
          <a:xfrm>
            <a:off x="504000" y="503999"/>
            <a:ext cx="8136000" cy="8133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81" name="Google Shape;181;p37"/>
          <p:cNvSpPr txBox="1"/>
          <p:nvPr>
            <p:ph idx="1" type="body"/>
          </p:nvPr>
        </p:nvSpPr>
        <p:spPr>
          <a:xfrm>
            <a:off x="504000" y="1317197"/>
            <a:ext cx="39822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FFFFFF"/>
              </a:buClr>
              <a:buSzPts val="1400"/>
              <a:buFont typeface="Arial"/>
              <a:buNone/>
              <a:defRPr b="0" i="0" sz="14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ules B">
  <p:cSld name="Taules B">
    <p:spTree>
      <p:nvGrpSpPr>
        <p:cNvPr id="182" name="Shape 182"/>
        <p:cNvGrpSpPr/>
        <p:nvPr/>
      </p:nvGrpSpPr>
      <p:grpSpPr>
        <a:xfrm>
          <a:off x="0" y="0"/>
          <a:ext cx="0" cy="0"/>
          <a:chOff x="0" y="0"/>
          <a:chExt cx="0" cy="0"/>
        </a:xfrm>
      </p:grpSpPr>
      <p:sp>
        <p:nvSpPr>
          <p:cNvPr id="183" name="Google Shape;183;p38"/>
          <p:cNvSpPr txBox="1"/>
          <p:nvPr>
            <p:ph type="title"/>
          </p:nvPr>
        </p:nvSpPr>
        <p:spPr>
          <a:xfrm>
            <a:off x="504000" y="504000"/>
            <a:ext cx="81360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cxnSp>
        <p:nvCxnSpPr>
          <p:cNvPr id="184" name="Google Shape;184;p38"/>
          <p:cNvCxnSpPr/>
          <p:nvPr/>
        </p:nvCxnSpPr>
        <p:spPr>
          <a:xfrm>
            <a:off x="517674" y="1358068"/>
            <a:ext cx="8122200" cy="0"/>
          </a:xfrm>
          <a:prstGeom prst="straightConnector1">
            <a:avLst/>
          </a:prstGeom>
          <a:noFill/>
          <a:ln cap="flat" cmpd="sng" w="31750">
            <a:solidFill>
              <a:srgbClr val="000078"/>
            </a:solidFill>
            <a:prstDash val="solid"/>
            <a:round/>
            <a:headEnd len="sm" w="sm" type="none"/>
            <a:tailEnd len="sm" w="sm" type="none"/>
          </a:ln>
        </p:spPr>
      </p:cxnSp>
      <p:sp>
        <p:nvSpPr>
          <p:cNvPr id="185" name="Google Shape;185;p38"/>
          <p:cNvSpPr txBox="1"/>
          <p:nvPr>
            <p:ph idx="1" type="body"/>
          </p:nvPr>
        </p:nvSpPr>
        <p:spPr>
          <a:xfrm>
            <a:off x="503999"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6" name="Google Shape;186;p38"/>
          <p:cNvSpPr txBox="1"/>
          <p:nvPr>
            <p:ph idx="2" type="body"/>
          </p:nvPr>
        </p:nvSpPr>
        <p:spPr>
          <a:xfrm>
            <a:off x="504000"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7" name="Google Shape;187;p38"/>
          <p:cNvSpPr txBox="1"/>
          <p:nvPr>
            <p:ph idx="3" type="body"/>
          </p:nvPr>
        </p:nvSpPr>
        <p:spPr>
          <a:xfrm>
            <a:off x="1907704"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8" name="Google Shape;188;p38"/>
          <p:cNvSpPr txBox="1"/>
          <p:nvPr>
            <p:ph idx="4" type="body"/>
          </p:nvPr>
        </p:nvSpPr>
        <p:spPr>
          <a:xfrm>
            <a:off x="3307408"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9" name="Google Shape;189;p38"/>
          <p:cNvSpPr txBox="1"/>
          <p:nvPr>
            <p:ph idx="5" type="body"/>
          </p:nvPr>
        </p:nvSpPr>
        <p:spPr>
          <a:xfrm>
            <a:off x="4711112"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0" name="Google Shape;190;p38"/>
          <p:cNvSpPr txBox="1"/>
          <p:nvPr>
            <p:ph idx="6" type="body"/>
          </p:nvPr>
        </p:nvSpPr>
        <p:spPr>
          <a:xfrm>
            <a:off x="6124624"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1" name="Google Shape;191;p38"/>
          <p:cNvSpPr txBox="1"/>
          <p:nvPr>
            <p:ph idx="7" type="body"/>
          </p:nvPr>
        </p:nvSpPr>
        <p:spPr>
          <a:xfrm>
            <a:off x="7528328" y="3723655"/>
            <a:ext cx="1125300" cy="1218600"/>
          </a:xfrm>
          <a:prstGeom prst="rect">
            <a:avLst/>
          </a:prstGeom>
          <a:noFill/>
          <a:ln>
            <a:noFill/>
          </a:ln>
        </p:spPr>
        <p:txBody>
          <a:bodyPr anchorCtr="0" anchor="t" bIns="0" lIns="0" spcFirstLastPara="1" rIns="0" wrap="square" tIns="0">
            <a:noAutofit/>
          </a:bodyPr>
          <a:lstStyle>
            <a:lvl1pPr indent="-228600" lvl="0" marL="457200" marR="0" rtl="0" algn="l">
              <a:lnSpc>
                <a:spcPct val="114285"/>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2" name="Google Shape;192;p38"/>
          <p:cNvSpPr txBox="1"/>
          <p:nvPr>
            <p:ph idx="8" type="body"/>
          </p:nvPr>
        </p:nvSpPr>
        <p:spPr>
          <a:xfrm>
            <a:off x="1907704"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3" name="Google Shape;193;p38"/>
          <p:cNvSpPr txBox="1"/>
          <p:nvPr>
            <p:ph idx="9" type="body"/>
          </p:nvPr>
        </p:nvSpPr>
        <p:spPr>
          <a:xfrm>
            <a:off x="3302880"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4" name="Google Shape;194;p38"/>
          <p:cNvSpPr txBox="1"/>
          <p:nvPr>
            <p:ph idx="13" type="body"/>
          </p:nvPr>
        </p:nvSpPr>
        <p:spPr>
          <a:xfrm>
            <a:off x="4706585"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5" name="Google Shape;195;p38"/>
          <p:cNvSpPr txBox="1"/>
          <p:nvPr>
            <p:ph idx="14" type="body"/>
          </p:nvPr>
        </p:nvSpPr>
        <p:spPr>
          <a:xfrm>
            <a:off x="6084168"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6" name="Google Shape;196;p38"/>
          <p:cNvSpPr txBox="1"/>
          <p:nvPr>
            <p:ph idx="15" type="body"/>
          </p:nvPr>
        </p:nvSpPr>
        <p:spPr>
          <a:xfrm>
            <a:off x="7487873" y="2553174"/>
            <a:ext cx="1125300" cy="82410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72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A">
  <p:cSld name="Projecte online A">
    <p:bg>
      <p:bgPr>
        <a:solidFill>
          <a:srgbClr val="73EDFF"/>
        </a:solidFill>
      </p:bgPr>
    </p:bg>
    <p:spTree>
      <p:nvGrpSpPr>
        <p:cNvPr id="197" name="Shape 197"/>
        <p:cNvGrpSpPr/>
        <p:nvPr/>
      </p:nvGrpSpPr>
      <p:grpSpPr>
        <a:xfrm>
          <a:off x="0" y="0"/>
          <a:ext cx="0" cy="0"/>
          <a:chOff x="0" y="0"/>
          <a:chExt cx="0" cy="0"/>
        </a:xfrm>
      </p:grpSpPr>
      <p:sp>
        <p:nvSpPr>
          <p:cNvPr id="198" name="Google Shape;198;p39"/>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99" name="Google Shape;199;p39"/>
          <p:cNvSpPr txBox="1"/>
          <p:nvPr>
            <p:ph type="title"/>
          </p:nvPr>
        </p:nvSpPr>
        <p:spPr>
          <a:xfrm>
            <a:off x="504000" y="504000"/>
            <a:ext cx="25935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id="200" name="Google Shape;200;p39"/>
          <p:cNvPicPr preferRelativeResize="0"/>
          <p:nvPr/>
        </p:nvPicPr>
        <p:blipFill rotWithShape="1">
          <a:blip r:embed="rId2">
            <a:alphaModFix/>
          </a:blip>
          <a:srcRect b="0" l="0" r="0" t="0"/>
          <a:stretch/>
        </p:blipFill>
        <p:spPr>
          <a:xfrm>
            <a:off x="3313902" y="643896"/>
            <a:ext cx="5378612" cy="4043679"/>
          </a:xfrm>
          <a:prstGeom prst="rect">
            <a:avLst/>
          </a:prstGeom>
          <a:noFill/>
          <a:ln>
            <a:noFill/>
          </a:ln>
          <a:effectLst>
            <a:outerShdw blurRad="180975" rotWithShape="0" algn="tl" dir="5400000" dist="38100">
              <a:srgbClr val="000000">
                <a:alpha val="42745"/>
              </a:srgbClr>
            </a:outerShdw>
          </a:effectLst>
        </p:spPr>
      </p:pic>
      <p:sp>
        <p:nvSpPr>
          <p:cNvPr id="201" name="Google Shape;201;p39"/>
          <p:cNvSpPr/>
          <p:nvPr>
            <p:ph idx="2" type="pic"/>
          </p:nvPr>
        </p:nvSpPr>
        <p:spPr>
          <a:xfrm>
            <a:off x="3497252" y="1625236"/>
            <a:ext cx="5044500" cy="3062400"/>
          </a:xfrm>
          <a:prstGeom prst="rect">
            <a:avLst/>
          </a:prstGeom>
          <a:noFill/>
          <a:ln>
            <a:noFill/>
          </a:ln>
        </p:spPr>
        <p:txBody>
          <a:bodyPr anchorCtr="0" anchor="ctr" bIns="45700" lIns="91425" spcFirstLastPara="1" rIns="91425" wrap="square" tIns="45700">
            <a:noAutofit/>
          </a:bodyPr>
          <a:lstStyle>
            <a:lvl1pPr lvl="0" marR="0" rtl="0" algn="ctr">
              <a:lnSpc>
                <a:spcPct val="300000"/>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lvl="1" marR="0" rtl="0" algn="l">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l">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C">
  <p:cSld name="Projecte online C">
    <p:spTree>
      <p:nvGrpSpPr>
        <p:cNvPr id="202" name="Shape 202"/>
        <p:cNvGrpSpPr/>
        <p:nvPr/>
      </p:nvGrpSpPr>
      <p:grpSpPr>
        <a:xfrm>
          <a:off x="0" y="0"/>
          <a:ext cx="0" cy="0"/>
          <a:chOff x="0" y="0"/>
          <a:chExt cx="0" cy="0"/>
        </a:xfrm>
      </p:grpSpPr>
      <p:sp>
        <p:nvSpPr>
          <p:cNvPr id="203" name="Google Shape;203;p40"/>
          <p:cNvSpPr txBox="1"/>
          <p:nvPr>
            <p:ph type="title"/>
          </p:nvPr>
        </p:nvSpPr>
        <p:spPr>
          <a:xfrm>
            <a:off x="504000" y="504000"/>
            <a:ext cx="26172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204" name="Google Shape;204;p40"/>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A">
  <p:cSld name="Index A">
    <p:spTree>
      <p:nvGrpSpPr>
        <p:cNvPr id="39" name="Shape 39"/>
        <p:cNvGrpSpPr/>
        <p:nvPr/>
      </p:nvGrpSpPr>
      <p:grpSpPr>
        <a:xfrm>
          <a:off x="0" y="0"/>
          <a:ext cx="0" cy="0"/>
          <a:chOff x="0" y="0"/>
          <a:chExt cx="0" cy="0"/>
        </a:xfrm>
      </p:grpSpPr>
      <p:sp>
        <p:nvSpPr>
          <p:cNvPr id="40" name="Google Shape;40;p5"/>
          <p:cNvSpPr txBox="1"/>
          <p:nvPr>
            <p:ph type="title"/>
          </p:nvPr>
        </p:nvSpPr>
        <p:spPr>
          <a:xfrm>
            <a:off x="504000" y="504000"/>
            <a:ext cx="8104500" cy="541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0"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1" name="Google Shape;41;p5"/>
          <p:cNvSpPr txBox="1"/>
          <p:nvPr>
            <p:ph idx="1" type="body"/>
          </p:nvPr>
        </p:nvSpPr>
        <p:spPr>
          <a:xfrm>
            <a:off x="504001" y="1332000"/>
            <a:ext cx="541800" cy="347460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73EDFF"/>
              </a:buClr>
              <a:buSzPts val="3600"/>
              <a:buFont typeface="Arial"/>
              <a:buNone/>
              <a:defRPr b="1" i="0" sz="3600" u="none" cap="none" strike="noStrike">
                <a:solidFill>
                  <a:srgbClr val="73ED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2" name="Google Shape;42;p5"/>
          <p:cNvSpPr txBox="1"/>
          <p:nvPr>
            <p:ph idx="2" type="body"/>
          </p:nvPr>
        </p:nvSpPr>
        <p:spPr>
          <a:xfrm>
            <a:off x="1152000" y="1332000"/>
            <a:ext cx="5840400" cy="3474600"/>
          </a:xfrm>
          <a:prstGeom prst="rect">
            <a:avLst/>
          </a:prstGeom>
          <a:noFill/>
          <a:ln>
            <a:noFill/>
          </a:ln>
        </p:spPr>
        <p:txBody>
          <a:bodyPr anchorCtr="0" anchor="t" bIns="0" lIns="0" spcFirstLastPara="1" rIns="0" wrap="square" tIns="0">
            <a:noAutofit/>
          </a:bodyPr>
          <a:lstStyle>
            <a:lvl1pPr indent="-228600" lvl="0" marL="457200" marR="0" rtl="0" algn="l">
              <a:lnSpc>
                <a:spcPct val="116666"/>
              </a:lnSpc>
              <a:spcBef>
                <a:spcPts val="0"/>
              </a:spcBef>
              <a:spcAft>
                <a:spcPts val="0"/>
              </a:spcAft>
              <a:buClr>
                <a:srgbClr val="000078"/>
              </a:buClr>
              <a:buSzPts val="3600"/>
              <a:buFont typeface="Arial"/>
              <a:buNone/>
              <a:defRPr b="1" i="0" sz="36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id="43" name="Google Shape;43;p5"/>
          <p:cNvPicPr preferRelativeResize="0"/>
          <p:nvPr/>
        </p:nvPicPr>
        <p:blipFill rotWithShape="1">
          <a:blip r:embed="rId2">
            <a:alphaModFix/>
          </a:blip>
          <a:srcRect b="0" l="0" r="0" t="0"/>
          <a:stretch/>
        </p:blipFill>
        <p:spPr>
          <a:xfrm>
            <a:off x="7605059" y="3306953"/>
            <a:ext cx="1272242" cy="1499570"/>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D">
  <p:cSld name="Projecte online D">
    <p:bg>
      <p:bgPr>
        <a:solidFill>
          <a:srgbClr val="73EDFF"/>
        </a:solidFill>
      </p:bgPr>
    </p:bg>
    <p:spTree>
      <p:nvGrpSpPr>
        <p:cNvPr id="205" name="Shape 205"/>
        <p:cNvGrpSpPr/>
        <p:nvPr/>
      </p:nvGrpSpPr>
      <p:grpSpPr>
        <a:xfrm>
          <a:off x="0" y="0"/>
          <a:ext cx="0" cy="0"/>
          <a:chOff x="0" y="0"/>
          <a:chExt cx="0" cy="0"/>
        </a:xfrm>
      </p:grpSpPr>
      <p:sp>
        <p:nvSpPr>
          <p:cNvPr id="206" name="Google Shape;206;p41"/>
          <p:cNvSpPr txBox="1"/>
          <p:nvPr>
            <p:ph type="title"/>
          </p:nvPr>
        </p:nvSpPr>
        <p:spPr>
          <a:xfrm>
            <a:off x="504000" y="504000"/>
            <a:ext cx="26172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rojecte online E">
  <p:cSld name="Projecte online E">
    <p:spTree>
      <p:nvGrpSpPr>
        <p:cNvPr id="207" name="Shape 207"/>
        <p:cNvGrpSpPr/>
        <p:nvPr/>
      </p:nvGrpSpPr>
      <p:grpSpPr>
        <a:xfrm>
          <a:off x="0" y="0"/>
          <a:ext cx="0" cy="0"/>
          <a:chOff x="0" y="0"/>
          <a:chExt cx="0" cy="0"/>
        </a:xfrm>
      </p:grpSpPr>
      <p:sp>
        <p:nvSpPr>
          <p:cNvPr id="208" name="Google Shape;208;p42"/>
          <p:cNvSpPr txBox="1"/>
          <p:nvPr>
            <p:ph idx="1" type="body"/>
          </p:nvPr>
        </p:nvSpPr>
        <p:spPr>
          <a:xfrm>
            <a:off x="504000" y="131719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rgbClr val="000078"/>
              </a:buClr>
              <a:buSzPts val="1400"/>
              <a:buFont typeface="Arial"/>
              <a:buNone/>
              <a:defRPr b="0" i="0" sz="14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09" name="Google Shape;209;p42"/>
          <p:cNvSpPr txBox="1"/>
          <p:nvPr>
            <p:ph type="title"/>
          </p:nvPr>
        </p:nvSpPr>
        <p:spPr>
          <a:xfrm>
            <a:off x="504000" y="504000"/>
            <a:ext cx="2593500" cy="388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78"/>
              </a:buClr>
              <a:buSzPts val="2400"/>
              <a:buFont typeface="Arial"/>
              <a:buNone/>
              <a:defRPr b="1" i="0" sz="24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type="title">
  <p:cSld name="TITLE">
    <p:spTree>
      <p:nvGrpSpPr>
        <p:cNvPr id="214" name="Shape 214"/>
        <p:cNvGrpSpPr/>
        <p:nvPr/>
      </p:nvGrpSpPr>
      <p:grpSpPr>
        <a:xfrm>
          <a:off x="0" y="0"/>
          <a:ext cx="0" cy="0"/>
          <a:chOff x="0" y="0"/>
          <a:chExt cx="0" cy="0"/>
        </a:xfrm>
      </p:grpSpPr>
      <p:sp>
        <p:nvSpPr>
          <p:cNvPr id="215" name="Google Shape;215;p4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216" name="Google Shape;216;p4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217" name="Google Shape;217;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raportada A">
  <p:cSld name="Contraportada A">
    <p:bg>
      <p:bgPr>
        <a:solidFill>
          <a:srgbClr val="73EDFF"/>
        </a:solidFill>
      </p:bgPr>
    </p:bg>
    <p:spTree>
      <p:nvGrpSpPr>
        <p:cNvPr id="218" name="Shape 218"/>
        <p:cNvGrpSpPr/>
        <p:nvPr/>
      </p:nvGrpSpPr>
      <p:grpSpPr>
        <a:xfrm>
          <a:off x="0" y="0"/>
          <a:ext cx="0" cy="0"/>
          <a:chOff x="0" y="0"/>
          <a:chExt cx="0" cy="0"/>
        </a:xfrm>
      </p:grpSpPr>
      <p:pic>
        <p:nvPicPr>
          <p:cNvPr id="219" name="Google Shape;219;p45"/>
          <p:cNvPicPr preferRelativeResize="0"/>
          <p:nvPr/>
        </p:nvPicPr>
        <p:blipFill rotWithShape="1">
          <a:blip r:embed="rId2">
            <a:alphaModFix/>
          </a:blip>
          <a:srcRect b="0" l="0" r="0" t="0"/>
          <a:stretch/>
        </p:blipFill>
        <p:spPr>
          <a:xfrm>
            <a:off x="6143929" y="-13266"/>
            <a:ext cx="3022602" cy="2108200"/>
          </a:xfrm>
          <a:prstGeom prst="rect">
            <a:avLst/>
          </a:prstGeom>
          <a:noFill/>
          <a:ln>
            <a:noFill/>
          </a:ln>
        </p:spPr>
      </p:pic>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ONLY" type="titleOnly">
  <p:cSld name="TITLE_ONLY">
    <p:spTree>
      <p:nvGrpSpPr>
        <p:cNvPr id="220" name="Shape 220"/>
        <p:cNvGrpSpPr/>
        <p:nvPr/>
      </p:nvGrpSpPr>
      <p:grpSpPr>
        <a:xfrm>
          <a:off x="0" y="0"/>
          <a:ext cx="0" cy="0"/>
          <a:chOff x="0" y="0"/>
          <a:chExt cx="0" cy="0"/>
        </a:xfrm>
      </p:grpSpPr>
      <p:sp>
        <p:nvSpPr>
          <p:cNvPr id="221" name="Google Shape;221;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22" name="Google Shape;222;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_COLUMN_TEXT">
  <p:cSld name="ONE_COLUMN_TEXT">
    <p:spTree>
      <p:nvGrpSpPr>
        <p:cNvPr id="223" name="Shape 223"/>
        <p:cNvGrpSpPr/>
        <p:nvPr/>
      </p:nvGrpSpPr>
      <p:grpSpPr>
        <a:xfrm>
          <a:off x="0" y="0"/>
          <a:ext cx="0" cy="0"/>
          <a:chOff x="0" y="0"/>
          <a:chExt cx="0" cy="0"/>
        </a:xfrm>
      </p:grpSpPr>
      <p:sp>
        <p:nvSpPr>
          <p:cNvPr id="224" name="Google Shape;224;p47"/>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225" name="Google Shape;225;p47"/>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26" name="Google Shape;226;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_POINT">
  <p:cSld name="MAIN_POINT">
    <p:spTree>
      <p:nvGrpSpPr>
        <p:cNvPr id="227" name="Shape 227"/>
        <p:cNvGrpSpPr/>
        <p:nvPr/>
      </p:nvGrpSpPr>
      <p:grpSpPr>
        <a:xfrm>
          <a:off x="0" y="0"/>
          <a:ext cx="0" cy="0"/>
          <a:chOff x="0" y="0"/>
          <a:chExt cx="0" cy="0"/>
        </a:xfrm>
      </p:grpSpPr>
      <p:sp>
        <p:nvSpPr>
          <p:cNvPr id="228" name="Google Shape;228;p48"/>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229" name="Google Shape;229;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_TITLE_AND_DESCRIPTION">
  <p:cSld name="SECTION_TITLE_AND_DESCRIPTION">
    <p:spTree>
      <p:nvGrpSpPr>
        <p:cNvPr id="230" name="Shape 230"/>
        <p:cNvGrpSpPr/>
        <p:nvPr/>
      </p:nvGrpSpPr>
      <p:grpSpPr>
        <a:xfrm>
          <a:off x="0" y="0"/>
          <a:ext cx="0" cy="0"/>
          <a:chOff x="0" y="0"/>
          <a:chExt cx="0" cy="0"/>
        </a:xfrm>
      </p:grpSpPr>
      <p:sp>
        <p:nvSpPr>
          <p:cNvPr id="231" name="Google Shape;231;p4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2" name="Google Shape;232;p49"/>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233" name="Google Shape;233;p49"/>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234" name="Google Shape;234;p49"/>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35" name="Google Shape;235;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_ONLY">
  <p:cSld name="CAPTION_ONLY">
    <p:spTree>
      <p:nvGrpSpPr>
        <p:cNvPr id="236" name="Shape 236"/>
        <p:cNvGrpSpPr/>
        <p:nvPr/>
      </p:nvGrpSpPr>
      <p:grpSpPr>
        <a:xfrm>
          <a:off x="0" y="0"/>
          <a:ext cx="0" cy="0"/>
          <a:chOff x="0" y="0"/>
          <a:chExt cx="0" cy="0"/>
        </a:xfrm>
      </p:grpSpPr>
      <p:sp>
        <p:nvSpPr>
          <p:cNvPr id="237" name="Google Shape;237;p50"/>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algn="l">
              <a:lnSpc>
                <a:spcPct val="100000"/>
              </a:lnSpc>
              <a:spcBef>
                <a:spcPts val="0"/>
              </a:spcBef>
              <a:spcAft>
                <a:spcPts val="0"/>
              </a:spcAft>
              <a:buSzPts val="1800"/>
              <a:buNone/>
              <a:defRPr/>
            </a:lvl1pPr>
          </a:lstStyle>
          <a:p/>
        </p:txBody>
      </p:sp>
      <p:sp>
        <p:nvSpPr>
          <p:cNvPr id="238" name="Google Shape;238;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_NUMBER">
  <p:cSld name="BIG_NUMBER">
    <p:spTree>
      <p:nvGrpSpPr>
        <p:cNvPr id="239" name="Shape 239"/>
        <p:cNvGrpSpPr/>
        <p:nvPr/>
      </p:nvGrpSpPr>
      <p:grpSpPr>
        <a:xfrm>
          <a:off x="0" y="0"/>
          <a:ext cx="0" cy="0"/>
          <a:chOff x="0" y="0"/>
          <a:chExt cx="0" cy="0"/>
        </a:xfrm>
      </p:grpSpPr>
      <p:sp>
        <p:nvSpPr>
          <p:cNvPr id="240" name="Google Shape;240;p51"/>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241" name="Google Shape;241;p51"/>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1600"/>
              </a:spcBef>
              <a:spcAft>
                <a:spcPts val="0"/>
              </a:spcAft>
              <a:buSzPts val="1400"/>
              <a:buChar char="○"/>
              <a:defRPr/>
            </a:lvl2pPr>
            <a:lvl3pPr indent="-317500" lvl="2" marL="1371600" algn="ctr">
              <a:lnSpc>
                <a:spcPct val="115000"/>
              </a:lnSpc>
              <a:spcBef>
                <a:spcPts val="1600"/>
              </a:spcBef>
              <a:spcAft>
                <a:spcPts val="0"/>
              </a:spcAft>
              <a:buSzPts val="1400"/>
              <a:buChar char="■"/>
              <a:defRPr/>
            </a:lvl3pPr>
            <a:lvl4pPr indent="-317500" lvl="3" marL="1828800" algn="ctr">
              <a:lnSpc>
                <a:spcPct val="115000"/>
              </a:lnSpc>
              <a:spcBef>
                <a:spcPts val="1600"/>
              </a:spcBef>
              <a:spcAft>
                <a:spcPts val="0"/>
              </a:spcAft>
              <a:buSzPts val="1400"/>
              <a:buChar char="●"/>
              <a:defRPr/>
            </a:lvl4pPr>
            <a:lvl5pPr indent="-317500" lvl="4" marL="2286000" algn="ctr">
              <a:lnSpc>
                <a:spcPct val="115000"/>
              </a:lnSpc>
              <a:spcBef>
                <a:spcPts val="1600"/>
              </a:spcBef>
              <a:spcAft>
                <a:spcPts val="0"/>
              </a:spcAft>
              <a:buSzPts val="1400"/>
              <a:buChar char="○"/>
              <a:defRPr/>
            </a:lvl5pPr>
            <a:lvl6pPr indent="-317500" lvl="5" marL="2743200" algn="ctr">
              <a:lnSpc>
                <a:spcPct val="115000"/>
              </a:lnSpc>
              <a:spcBef>
                <a:spcPts val="1600"/>
              </a:spcBef>
              <a:spcAft>
                <a:spcPts val="0"/>
              </a:spcAft>
              <a:buSzPts val="1400"/>
              <a:buChar char="■"/>
              <a:defRPr/>
            </a:lvl6pPr>
            <a:lvl7pPr indent="-317500" lvl="6" marL="3200400" algn="ctr">
              <a:lnSpc>
                <a:spcPct val="115000"/>
              </a:lnSpc>
              <a:spcBef>
                <a:spcPts val="1600"/>
              </a:spcBef>
              <a:spcAft>
                <a:spcPts val="0"/>
              </a:spcAft>
              <a:buSzPts val="1400"/>
              <a:buChar char="●"/>
              <a:defRPr/>
            </a:lvl7pPr>
            <a:lvl8pPr indent="-317500" lvl="7" marL="3657600" algn="ctr">
              <a:lnSpc>
                <a:spcPct val="115000"/>
              </a:lnSpc>
              <a:spcBef>
                <a:spcPts val="1600"/>
              </a:spcBef>
              <a:spcAft>
                <a:spcPts val="0"/>
              </a:spcAft>
              <a:buSzPts val="1400"/>
              <a:buChar char="○"/>
              <a:defRPr/>
            </a:lvl8pPr>
            <a:lvl9pPr indent="-317500" lvl="8" marL="4114800" algn="ctr">
              <a:lnSpc>
                <a:spcPct val="115000"/>
              </a:lnSpc>
              <a:spcBef>
                <a:spcPts val="1600"/>
              </a:spcBef>
              <a:spcAft>
                <a:spcPts val="1600"/>
              </a:spcAft>
              <a:buSzPts val="1400"/>
              <a:buChar char="■"/>
              <a:defRPr/>
            </a:lvl9pPr>
          </a:lstStyle>
          <a:p/>
        </p:txBody>
      </p:sp>
      <p:sp>
        <p:nvSpPr>
          <p:cNvPr id="242" name="Google Shape;24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dex B">
  <p:cSld name="Index B">
    <p:bg>
      <p:bgPr>
        <a:solidFill>
          <a:srgbClr val="000078"/>
        </a:solidFill>
      </p:bgPr>
    </p:bg>
    <p:spTree>
      <p:nvGrpSpPr>
        <p:cNvPr id="44" name="Shape 44"/>
        <p:cNvGrpSpPr/>
        <p:nvPr/>
      </p:nvGrpSpPr>
      <p:grpSpPr>
        <a:xfrm>
          <a:off x="0" y="0"/>
          <a:ext cx="0" cy="0"/>
          <a:chOff x="0" y="0"/>
          <a:chExt cx="0" cy="0"/>
        </a:xfrm>
      </p:grpSpPr>
      <p:sp>
        <p:nvSpPr>
          <p:cNvPr id="45" name="Google Shape;45;p6"/>
          <p:cNvSpPr txBox="1"/>
          <p:nvPr>
            <p:ph type="title"/>
          </p:nvPr>
        </p:nvSpPr>
        <p:spPr>
          <a:xfrm>
            <a:off x="504000" y="504000"/>
            <a:ext cx="8136000" cy="54180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chemeClr val="lt1"/>
              </a:buClr>
              <a:buSzPts val="2400"/>
              <a:buFont typeface="Arial"/>
              <a:buNone/>
              <a:defRPr b="1" i="0" sz="24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46" name="Google Shape;46;p6"/>
          <p:cNvSpPr txBox="1"/>
          <p:nvPr>
            <p:ph idx="1" type="body"/>
          </p:nvPr>
        </p:nvSpPr>
        <p:spPr>
          <a:xfrm>
            <a:off x="6052314" y="1195067"/>
            <a:ext cx="25878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 name="Google Shape;47;p6"/>
          <p:cNvSpPr txBox="1"/>
          <p:nvPr>
            <p:ph idx="2" type="body"/>
          </p:nvPr>
        </p:nvSpPr>
        <p:spPr>
          <a:xfrm>
            <a:off x="3274767" y="1195067"/>
            <a:ext cx="25914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8" name="Google Shape;48;p6"/>
          <p:cNvSpPr txBox="1"/>
          <p:nvPr>
            <p:ph idx="3" type="body"/>
          </p:nvPr>
        </p:nvSpPr>
        <p:spPr>
          <a:xfrm>
            <a:off x="504000" y="1195067"/>
            <a:ext cx="2593500" cy="3370500"/>
          </a:xfrm>
          <a:prstGeom prst="rect">
            <a:avLst/>
          </a:prstGeom>
          <a:noFill/>
          <a:ln>
            <a:noFill/>
          </a:ln>
        </p:spPr>
        <p:txBody>
          <a:bodyPr anchorCtr="0" anchor="t" bIns="0" lIns="0" spcFirstLastPara="1" rIns="0" wrap="square" tIns="0">
            <a:noAutofit/>
          </a:bodyPr>
          <a:lstStyle>
            <a:lvl1pPr indent="-228600" lvl="0" marL="457200" marR="0" rtl="0" algn="l">
              <a:lnSpc>
                <a:spcPct val="142857"/>
              </a:lnSpc>
              <a:spcBef>
                <a:spcPts val="280"/>
              </a:spcBef>
              <a:spcAft>
                <a:spcPts val="0"/>
              </a:spcAft>
              <a:buClr>
                <a:schemeClr val="lt1"/>
              </a:buClr>
              <a:buSzPts val="1400"/>
              <a:buFont typeface="Arial"/>
              <a:buNone/>
              <a:defRPr b="0" i="0" sz="14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49" name="Google Shape;49;p6"/>
          <p:cNvCxnSpPr/>
          <p:nvPr/>
        </p:nvCxnSpPr>
        <p:spPr>
          <a:xfrm>
            <a:off x="504000" y="1173609"/>
            <a:ext cx="2606400" cy="0"/>
          </a:xfrm>
          <a:prstGeom prst="straightConnector1">
            <a:avLst/>
          </a:prstGeom>
          <a:noFill/>
          <a:ln cap="flat" cmpd="sng" w="19050">
            <a:solidFill>
              <a:srgbClr val="FFFFFF"/>
            </a:solidFill>
            <a:prstDash val="solid"/>
            <a:round/>
            <a:headEnd len="sm" w="sm" type="none"/>
            <a:tailEnd len="sm" w="sm" type="none"/>
          </a:ln>
        </p:spPr>
      </p:cxnSp>
      <p:cxnSp>
        <p:nvCxnSpPr>
          <p:cNvPr id="50" name="Google Shape;50;p6"/>
          <p:cNvCxnSpPr/>
          <p:nvPr/>
        </p:nvCxnSpPr>
        <p:spPr>
          <a:xfrm>
            <a:off x="3275856" y="1173609"/>
            <a:ext cx="2606400" cy="0"/>
          </a:xfrm>
          <a:prstGeom prst="straightConnector1">
            <a:avLst/>
          </a:prstGeom>
          <a:noFill/>
          <a:ln cap="flat" cmpd="sng" w="19050">
            <a:solidFill>
              <a:srgbClr val="FFFFFF"/>
            </a:solidFill>
            <a:prstDash val="solid"/>
            <a:round/>
            <a:headEnd len="sm" w="sm" type="none"/>
            <a:tailEnd len="sm" w="sm" type="none"/>
          </a:ln>
        </p:spPr>
      </p:cxnSp>
      <p:cxnSp>
        <p:nvCxnSpPr>
          <p:cNvPr id="51" name="Google Shape;51;p6"/>
          <p:cNvCxnSpPr/>
          <p:nvPr/>
        </p:nvCxnSpPr>
        <p:spPr>
          <a:xfrm>
            <a:off x="6036583" y="1173609"/>
            <a:ext cx="2606400" cy="0"/>
          </a:xfrm>
          <a:prstGeom prst="straightConnector1">
            <a:avLst/>
          </a:prstGeom>
          <a:noFill/>
          <a:ln cap="flat" cmpd="sng" w="19050">
            <a:solidFill>
              <a:srgbClr val="FFFFFF"/>
            </a:solidFill>
            <a:prstDash val="solid"/>
            <a:round/>
            <a:headEnd len="sm" w="sm" type="none"/>
            <a:tailEnd len="sm" w="sm" type="none"/>
          </a:ln>
        </p:spPr>
      </p:cxn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43" name="Shape 243"/>
        <p:cNvGrpSpPr/>
        <p:nvPr/>
      </p:nvGrpSpPr>
      <p:grpSpPr>
        <a:xfrm>
          <a:off x="0" y="0"/>
          <a:ext cx="0" cy="0"/>
          <a:chOff x="0" y="0"/>
          <a:chExt cx="0" cy="0"/>
        </a:xfrm>
      </p:grpSpPr>
      <p:sp>
        <p:nvSpPr>
          <p:cNvPr id="244" name="Google Shape;244;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BODY" type="tx">
  <p:cSld name="TITLE_AND_BODY">
    <p:spTree>
      <p:nvGrpSpPr>
        <p:cNvPr id="245" name="Shape 245"/>
        <p:cNvGrpSpPr/>
        <p:nvPr/>
      </p:nvGrpSpPr>
      <p:grpSpPr>
        <a:xfrm>
          <a:off x="0" y="0"/>
          <a:ext cx="0" cy="0"/>
          <a:chOff x="0" y="0"/>
          <a:chExt cx="0" cy="0"/>
        </a:xfrm>
      </p:grpSpPr>
      <p:sp>
        <p:nvSpPr>
          <p:cNvPr id="246" name="Google Shape;246;p5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47" name="Google Shape;247;p5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1600"/>
              </a:spcBef>
              <a:spcAft>
                <a:spcPts val="0"/>
              </a:spcAft>
              <a:buSzPts val="1400"/>
              <a:buChar char="○"/>
              <a:defRPr/>
            </a:lvl2pPr>
            <a:lvl3pPr indent="-317500" lvl="2" marL="1371600" algn="l">
              <a:lnSpc>
                <a:spcPct val="115000"/>
              </a:lnSpc>
              <a:spcBef>
                <a:spcPts val="1600"/>
              </a:spcBef>
              <a:spcAft>
                <a:spcPts val="0"/>
              </a:spcAft>
              <a:buSzPts val="1400"/>
              <a:buChar char="■"/>
              <a:defRPr/>
            </a:lvl3pPr>
            <a:lvl4pPr indent="-317500" lvl="3" marL="1828800" algn="l">
              <a:lnSpc>
                <a:spcPct val="115000"/>
              </a:lnSpc>
              <a:spcBef>
                <a:spcPts val="1600"/>
              </a:spcBef>
              <a:spcAft>
                <a:spcPts val="0"/>
              </a:spcAft>
              <a:buSzPts val="1400"/>
              <a:buChar char="●"/>
              <a:defRPr/>
            </a:lvl4pPr>
            <a:lvl5pPr indent="-317500" lvl="4" marL="2286000" algn="l">
              <a:lnSpc>
                <a:spcPct val="115000"/>
              </a:lnSpc>
              <a:spcBef>
                <a:spcPts val="1600"/>
              </a:spcBef>
              <a:spcAft>
                <a:spcPts val="0"/>
              </a:spcAft>
              <a:buSzPts val="1400"/>
              <a:buChar char="○"/>
              <a:defRPr/>
            </a:lvl5pPr>
            <a:lvl6pPr indent="-317500" lvl="5" marL="2743200" algn="l">
              <a:lnSpc>
                <a:spcPct val="115000"/>
              </a:lnSpc>
              <a:spcBef>
                <a:spcPts val="1600"/>
              </a:spcBef>
              <a:spcAft>
                <a:spcPts val="0"/>
              </a:spcAft>
              <a:buSzPts val="1400"/>
              <a:buChar char="■"/>
              <a:defRPr/>
            </a:lvl6pPr>
            <a:lvl7pPr indent="-317500" lvl="6" marL="3200400" algn="l">
              <a:lnSpc>
                <a:spcPct val="115000"/>
              </a:lnSpc>
              <a:spcBef>
                <a:spcPts val="1600"/>
              </a:spcBef>
              <a:spcAft>
                <a:spcPts val="0"/>
              </a:spcAft>
              <a:buSzPts val="1400"/>
              <a:buChar char="●"/>
              <a:defRPr/>
            </a:lvl7pPr>
            <a:lvl8pPr indent="-317500" lvl="7" marL="3657600" algn="l">
              <a:lnSpc>
                <a:spcPct val="115000"/>
              </a:lnSpc>
              <a:spcBef>
                <a:spcPts val="1600"/>
              </a:spcBef>
              <a:spcAft>
                <a:spcPts val="0"/>
              </a:spcAft>
              <a:buSzPts val="1400"/>
              <a:buChar char="○"/>
              <a:defRPr/>
            </a:lvl8pPr>
            <a:lvl9pPr indent="-317500" lvl="8" marL="4114800" algn="l">
              <a:lnSpc>
                <a:spcPct val="115000"/>
              </a:lnSpc>
              <a:spcBef>
                <a:spcPts val="1600"/>
              </a:spcBef>
              <a:spcAft>
                <a:spcPts val="1600"/>
              </a:spcAft>
              <a:buSzPts val="1400"/>
              <a:buChar char="■"/>
              <a:defRPr/>
            </a:lvl9pPr>
          </a:lstStyle>
          <a:p/>
        </p:txBody>
      </p:sp>
      <p:sp>
        <p:nvSpPr>
          <p:cNvPr id="248" name="Google Shape;248;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AND_TWO_COLUMNS" type="twoColTx">
  <p:cSld name="TITLE_AND_TWO_COLUMNS">
    <p:spTree>
      <p:nvGrpSpPr>
        <p:cNvPr id="249" name="Shape 249"/>
        <p:cNvGrpSpPr/>
        <p:nvPr/>
      </p:nvGrpSpPr>
      <p:grpSpPr>
        <a:xfrm>
          <a:off x="0" y="0"/>
          <a:ext cx="0" cy="0"/>
          <a:chOff x="0" y="0"/>
          <a:chExt cx="0" cy="0"/>
        </a:xfrm>
      </p:grpSpPr>
      <p:sp>
        <p:nvSpPr>
          <p:cNvPr id="250" name="Google Shape;250;p54"/>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51" name="Google Shape;251;p54"/>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2" name="Google Shape;252;p54"/>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1600"/>
              </a:spcBef>
              <a:spcAft>
                <a:spcPts val="0"/>
              </a:spcAft>
              <a:buSzPts val="1200"/>
              <a:buChar char="○"/>
              <a:defRPr sz="1200"/>
            </a:lvl2pPr>
            <a:lvl3pPr indent="-304800" lvl="2" marL="1371600" algn="l">
              <a:lnSpc>
                <a:spcPct val="115000"/>
              </a:lnSpc>
              <a:spcBef>
                <a:spcPts val="1600"/>
              </a:spcBef>
              <a:spcAft>
                <a:spcPts val="0"/>
              </a:spcAft>
              <a:buSzPts val="1200"/>
              <a:buChar char="■"/>
              <a:defRPr sz="1200"/>
            </a:lvl3pPr>
            <a:lvl4pPr indent="-304800" lvl="3" marL="1828800" algn="l">
              <a:lnSpc>
                <a:spcPct val="115000"/>
              </a:lnSpc>
              <a:spcBef>
                <a:spcPts val="1600"/>
              </a:spcBef>
              <a:spcAft>
                <a:spcPts val="0"/>
              </a:spcAft>
              <a:buSzPts val="1200"/>
              <a:buChar char="●"/>
              <a:defRPr sz="1200"/>
            </a:lvl4pPr>
            <a:lvl5pPr indent="-304800" lvl="4" marL="2286000" algn="l">
              <a:lnSpc>
                <a:spcPct val="115000"/>
              </a:lnSpc>
              <a:spcBef>
                <a:spcPts val="1600"/>
              </a:spcBef>
              <a:spcAft>
                <a:spcPts val="0"/>
              </a:spcAft>
              <a:buSzPts val="1200"/>
              <a:buChar char="○"/>
              <a:defRPr sz="1200"/>
            </a:lvl5pPr>
            <a:lvl6pPr indent="-304800" lvl="5" marL="2743200" algn="l">
              <a:lnSpc>
                <a:spcPct val="115000"/>
              </a:lnSpc>
              <a:spcBef>
                <a:spcPts val="1600"/>
              </a:spcBef>
              <a:spcAft>
                <a:spcPts val="0"/>
              </a:spcAft>
              <a:buSzPts val="1200"/>
              <a:buChar char="■"/>
              <a:defRPr sz="1200"/>
            </a:lvl6pPr>
            <a:lvl7pPr indent="-304800" lvl="6" marL="3200400" algn="l">
              <a:lnSpc>
                <a:spcPct val="115000"/>
              </a:lnSpc>
              <a:spcBef>
                <a:spcPts val="1600"/>
              </a:spcBef>
              <a:spcAft>
                <a:spcPts val="0"/>
              </a:spcAft>
              <a:buSzPts val="1200"/>
              <a:buChar char="●"/>
              <a:defRPr sz="1200"/>
            </a:lvl7pPr>
            <a:lvl8pPr indent="-304800" lvl="7" marL="3657600" algn="l">
              <a:lnSpc>
                <a:spcPct val="115000"/>
              </a:lnSpc>
              <a:spcBef>
                <a:spcPts val="1600"/>
              </a:spcBef>
              <a:spcAft>
                <a:spcPts val="0"/>
              </a:spcAft>
              <a:buSzPts val="1200"/>
              <a:buChar char="○"/>
              <a:defRPr sz="1200"/>
            </a:lvl8pPr>
            <a:lvl9pPr indent="-304800" lvl="8" marL="4114800" algn="l">
              <a:lnSpc>
                <a:spcPct val="115000"/>
              </a:lnSpc>
              <a:spcBef>
                <a:spcPts val="1600"/>
              </a:spcBef>
              <a:spcAft>
                <a:spcPts val="1600"/>
              </a:spcAft>
              <a:buSzPts val="1200"/>
              <a:buChar char="■"/>
              <a:defRPr sz="1200"/>
            </a:lvl9pPr>
          </a:lstStyle>
          <a:p/>
        </p:txBody>
      </p:sp>
      <p:sp>
        <p:nvSpPr>
          <p:cNvPr id="253" name="Google Shape;253;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8_Diseño personalizado">
  <p:cSld name="18_Diseño personalizado">
    <p:spTree>
      <p:nvGrpSpPr>
        <p:cNvPr id="254" name="Shape 254"/>
        <p:cNvGrpSpPr/>
        <p:nvPr/>
      </p:nvGrpSpPr>
      <p:grpSpPr>
        <a:xfrm>
          <a:off x="0" y="0"/>
          <a:ext cx="0" cy="0"/>
          <a:chOff x="0" y="0"/>
          <a:chExt cx="0" cy="0"/>
        </a:xfrm>
      </p:grpSpPr>
      <p:pic>
        <p:nvPicPr>
          <p:cNvPr descr="Logo01.png" id="255" name="Google Shape;255;p55"/>
          <p:cNvPicPr preferRelativeResize="0"/>
          <p:nvPr/>
        </p:nvPicPr>
        <p:blipFill rotWithShape="1">
          <a:blip r:embed="rId2">
            <a:alphaModFix/>
          </a:blip>
          <a:srcRect b="0" l="0" r="0" t="0"/>
          <a:stretch/>
        </p:blipFill>
        <p:spPr>
          <a:xfrm>
            <a:off x="228191" y="232833"/>
            <a:ext cx="1514100" cy="359400"/>
          </a:xfrm>
          <a:prstGeom prst="rect">
            <a:avLst/>
          </a:prstGeom>
          <a:noFill/>
          <a:ln>
            <a:noFill/>
          </a:ln>
        </p:spPr>
      </p:pic>
      <p:cxnSp>
        <p:nvCxnSpPr>
          <p:cNvPr id="256" name="Google Shape;256;p55"/>
          <p:cNvCxnSpPr/>
          <p:nvPr/>
        </p:nvCxnSpPr>
        <p:spPr>
          <a:xfrm>
            <a:off x="2189416" y="240613"/>
            <a:ext cx="6742500" cy="0"/>
          </a:xfrm>
          <a:prstGeom prst="straightConnector1">
            <a:avLst/>
          </a:prstGeom>
          <a:noFill/>
          <a:ln cap="flat" cmpd="sng" w="22225">
            <a:solidFill>
              <a:srgbClr val="72EDFF"/>
            </a:solidFill>
            <a:prstDash val="solid"/>
            <a:round/>
            <a:headEnd len="sm" w="sm" type="none"/>
            <a:tailEnd len="sm" w="sm" type="none"/>
          </a:ln>
        </p:spPr>
      </p:cxnSp>
      <p:cxnSp>
        <p:nvCxnSpPr>
          <p:cNvPr id="257" name="Google Shape;257;p55"/>
          <p:cNvCxnSpPr/>
          <p:nvPr/>
        </p:nvCxnSpPr>
        <p:spPr>
          <a:xfrm>
            <a:off x="2189416" y="4916792"/>
            <a:ext cx="6742500" cy="0"/>
          </a:xfrm>
          <a:prstGeom prst="straightConnector1">
            <a:avLst/>
          </a:prstGeom>
          <a:noFill/>
          <a:ln cap="flat" cmpd="sng" w="22225">
            <a:solidFill>
              <a:srgbClr val="72EDFF"/>
            </a:solidFill>
            <a:prstDash val="solid"/>
            <a:round/>
            <a:headEnd len="sm" w="sm" type="none"/>
            <a:tailEnd len="sm" w="sm" type="none"/>
          </a:ln>
        </p:spPr>
      </p:cxnSp>
      <p:cxnSp>
        <p:nvCxnSpPr>
          <p:cNvPr id="258" name="Google Shape;258;p55"/>
          <p:cNvCxnSpPr/>
          <p:nvPr/>
        </p:nvCxnSpPr>
        <p:spPr>
          <a:xfrm rot="10800000">
            <a:off x="225146" y="4914307"/>
            <a:ext cx="1509900" cy="0"/>
          </a:xfrm>
          <a:prstGeom prst="straightConnector1">
            <a:avLst/>
          </a:prstGeom>
          <a:noFill/>
          <a:ln cap="flat" cmpd="sng" w="22225">
            <a:solidFill>
              <a:srgbClr val="72EDFF"/>
            </a:solidFill>
            <a:prstDash val="solid"/>
            <a:round/>
            <a:headEnd len="sm" w="sm" type="none"/>
            <a:tailEnd len="sm" w="sm" type="none"/>
          </a:ln>
        </p:spPr>
      </p:cxnSp>
      <p:sp>
        <p:nvSpPr>
          <p:cNvPr id="259" name="Google Shape;259;p55"/>
          <p:cNvSpPr txBox="1"/>
          <p:nvPr>
            <p:ph idx="1" type="body"/>
          </p:nvPr>
        </p:nvSpPr>
        <p:spPr>
          <a:xfrm>
            <a:off x="2195050" y="347596"/>
            <a:ext cx="2990100" cy="797400"/>
          </a:xfrm>
          <a:prstGeom prst="rect">
            <a:avLst/>
          </a:prstGeom>
          <a:noFill/>
          <a:ln>
            <a:noFill/>
          </a:ln>
        </p:spPr>
        <p:txBody>
          <a:bodyPr anchorCtr="0" anchor="t" bIns="91425" lIns="91425" spcFirstLastPara="1" rIns="91425" wrap="square" tIns="91425">
            <a:noAutofit/>
          </a:bodyPr>
          <a:lstStyle>
            <a:lvl1pPr indent="-228600" lvl="0" marL="457200" marR="0" algn="l">
              <a:lnSpc>
                <a:spcPct val="70666"/>
              </a:lnSpc>
              <a:spcBef>
                <a:spcPts val="600"/>
              </a:spcBef>
              <a:spcAft>
                <a:spcPts val="0"/>
              </a:spcAft>
              <a:buClr>
                <a:srgbClr val="010078"/>
              </a:buClr>
              <a:buSzPts val="1400"/>
              <a:buFont typeface="Arial"/>
              <a:buNone/>
              <a:defRPr b="1" i="0" sz="3000" u="none" cap="none" strike="noStrike">
                <a:solidFill>
                  <a:srgbClr val="010078"/>
                </a:solidFill>
                <a:latin typeface="Arial"/>
                <a:ea typeface="Arial"/>
                <a:cs typeface="Arial"/>
                <a:sym typeface="Arial"/>
              </a:defRPr>
            </a:lvl1pPr>
            <a:lvl2pPr indent="-387350" lvl="1" marL="914400" marR="0" algn="l">
              <a:lnSpc>
                <a:spcPct val="115000"/>
              </a:lnSpc>
              <a:spcBef>
                <a:spcPts val="1600"/>
              </a:spcBef>
              <a:spcAft>
                <a:spcPts val="0"/>
              </a:spcAft>
              <a:buClr>
                <a:schemeClr val="dk1"/>
              </a:buClr>
              <a:buSzPts val="2500"/>
              <a:buFont typeface="Arial"/>
              <a:buChar char="–"/>
              <a:defRPr b="0" i="0" sz="2500" u="none" cap="none" strike="noStrike">
                <a:solidFill>
                  <a:schemeClr val="dk1"/>
                </a:solidFill>
                <a:latin typeface="Calibri"/>
                <a:ea typeface="Calibri"/>
                <a:cs typeface="Calibri"/>
                <a:sym typeface="Calibri"/>
              </a:defRPr>
            </a:lvl2pPr>
            <a:lvl3pPr indent="-368300" lvl="2" marL="1371600" marR="0" algn="l">
              <a:lnSpc>
                <a:spcPct val="115000"/>
              </a:lnSpc>
              <a:spcBef>
                <a:spcPts val="1600"/>
              </a:spcBef>
              <a:spcAft>
                <a:spcPts val="0"/>
              </a:spcAft>
              <a:buClr>
                <a:schemeClr val="dk1"/>
              </a:buClr>
              <a:buSzPts val="2200"/>
              <a:buFont typeface="Arial"/>
              <a:buChar char="•"/>
              <a:defRPr b="0" i="0" sz="2200" u="none" cap="none" strike="noStrike">
                <a:solidFill>
                  <a:schemeClr val="dk1"/>
                </a:solidFill>
                <a:latin typeface="Calibri"/>
                <a:ea typeface="Calibri"/>
                <a:cs typeface="Calibri"/>
                <a:sym typeface="Calibri"/>
              </a:defRPr>
            </a:lvl3pPr>
            <a:lvl4pPr indent="-342900" lvl="3" marL="18288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115000"/>
              </a:lnSpc>
              <a:spcBef>
                <a:spcPts val="16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115000"/>
              </a:lnSpc>
              <a:spcBef>
                <a:spcPts val="1600"/>
              </a:spcBef>
              <a:spcAft>
                <a:spcPts val="160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Interior - 1 columna 2">
  <p:cSld name="CUSTOM_1_3">
    <p:spTree>
      <p:nvGrpSpPr>
        <p:cNvPr id="260" name="Shape 260"/>
        <p:cNvGrpSpPr/>
        <p:nvPr/>
      </p:nvGrpSpPr>
      <p:grpSpPr>
        <a:xfrm>
          <a:off x="0" y="0"/>
          <a:ext cx="0" cy="0"/>
          <a:chOff x="0" y="0"/>
          <a:chExt cx="0" cy="0"/>
        </a:xfrm>
      </p:grpSpPr>
      <p:sp>
        <p:nvSpPr>
          <p:cNvPr id="261" name="Google Shape;261;p56"/>
          <p:cNvSpPr txBox="1"/>
          <p:nvPr>
            <p:ph type="title"/>
          </p:nvPr>
        </p:nvSpPr>
        <p:spPr>
          <a:xfrm>
            <a:off x="772475" y="648025"/>
            <a:ext cx="7470600" cy="781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rgbClr val="000000"/>
              </a:buClr>
              <a:buSzPts val="1900"/>
              <a:buFont typeface="Arial"/>
              <a:buNone/>
              <a:defRPr b="1" i="0" sz="19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3000"/>
              <a:buFont typeface="Arial"/>
              <a:buNone/>
              <a:defRPr b="0" i="0" sz="3000" u="none" cap="none" strike="noStrike">
                <a:solidFill>
                  <a:srgbClr val="000000"/>
                </a:solidFill>
                <a:latin typeface="Arial"/>
                <a:ea typeface="Arial"/>
                <a:cs typeface="Arial"/>
                <a:sym typeface="Arial"/>
              </a:defRPr>
            </a:lvl9pPr>
          </a:lstStyle>
          <a:p/>
        </p:txBody>
      </p:sp>
      <p:sp>
        <p:nvSpPr>
          <p:cNvPr id="262" name="Google Shape;262;p56"/>
          <p:cNvSpPr txBox="1"/>
          <p:nvPr>
            <p:ph idx="1" type="body"/>
          </p:nvPr>
        </p:nvSpPr>
        <p:spPr>
          <a:xfrm>
            <a:off x="772475" y="1357100"/>
            <a:ext cx="6293700" cy="2902500"/>
          </a:xfrm>
          <a:prstGeom prst="rect">
            <a:avLst/>
          </a:prstGeom>
          <a:noFill/>
          <a:ln>
            <a:noFill/>
          </a:ln>
        </p:spPr>
        <p:txBody>
          <a:bodyPr anchorCtr="0" anchor="t" bIns="91425" lIns="91425" spcFirstLastPara="1" rIns="91425" wrap="square" tIns="91425">
            <a:noAutofit/>
          </a:bodyPr>
          <a:lstStyle>
            <a:lvl1pPr indent="-317500" lvl="0" marL="4572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1pPr>
            <a:lvl2pPr indent="-317500" lvl="1" marL="9144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2pPr>
            <a:lvl3pPr indent="-317500" lvl="2" marL="13716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3pPr>
            <a:lvl4pPr indent="-317500" lvl="3" marL="18288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4pPr>
            <a:lvl5pPr indent="-317500" lvl="4" marL="22860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5pPr>
            <a:lvl6pPr indent="-317500" lvl="5" marL="27432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6pPr>
            <a:lvl7pPr indent="-317500" lvl="6" marL="32004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7pPr>
            <a:lvl8pPr indent="-317500" lvl="7" marL="36576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8pPr>
            <a:lvl9pPr indent="-317500" lvl="8" marL="4114800" marR="0" rtl="0" algn="l">
              <a:lnSpc>
                <a:spcPct val="115000"/>
              </a:lnSpc>
              <a:spcBef>
                <a:spcPts val="0"/>
              </a:spcBef>
              <a:spcAft>
                <a:spcPts val="0"/>
              </a:spcAft>
              <a:buClr>
                <a:srgbClr val="000078"/>
              </a:buClr>
              <a:buSzPts val="1400"/>
              <a:buFont typeface="Arial"/>
              <a:buChar char="■"/>
              <a:defRPr b="0" i="0" sz="1400" u="none" cap="none" strike="noStrike">
                <a:solidFill>
                  <a:srgbClr val="000078"/>
                </a:solidFill>
                <a:latin typeface="Arial"/>
                <a:ea typeface="Arial"/>
                <a:cs typeface="Arial"/>
                <a:sym typeface="Arial"/>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eta cromatica">
  <p:cSld name="Portadeta cromatica">
    <p:bg>
      <p:bgPr>
        <a:solidFill>
          <a:srgbClr val="000078"/>
        </a:solidFill>
      </p:bgPr>
    </p:bg>
    <p:spTree>
      <p:nvGrpSpPr>
        <p:cNvPr id="52" name="Shape 52"/>
        <p:cNvGrpSpPr/>
        <p:nvPr/>
      </p:nvGrpSpPr>
      <p:grpSpPr>
        <a:xfrm>
          <a:off x="0" y="0"/>
          <a:ext cx="0" cy="0"/>
          <a:chOff x="0" y="0"/>
          <a:chExt cx="0" cy="0"/>
        </a:xfrm>
      </p:grpSpPr>
      <p:sp>
        <p:nvSpPr>
          <p:cNvPr id="53" name="Google Shape;53;p7"/>
          <p:cNvSpPr txBox="1"/>
          <p:nvPr>
            <p:ph type="title"/>
          </p:nvPr>
        </p:nvSpPr>
        <p:spPr>
          <a:xfrm>
            <a:off x="504000" y="504000"/>
            <a:ext cx="984300" cy="740100"/>
          </a:xfrm>
          <a:prstGeom prst="rect">
            <a:avLst/>
          </a:prstGeom>
          <a:noFill/>
          <a:ln>
            <a:noFill/>
          </a:ln>
        </p:spPr>
        <p:txBody>
          <a:bodyPr anchorCtr="0" anchor="t" bIns="0" lIns="0" spcFirstLastPara="1" rIns="0" wrap="square" tIns="0">
            <a:noAutofit/>
          </a:bodyPr>
          <a:lstStyle>
            <a:lvl1pPr lvl="0" marR="0" rtl="0" algn="l">
              <a:lnSpc>
                <a:spcPct val="104166"/>
              </a:lnSpc>
              <a:spcBef>
                <a:spcPts val="0"/>
              </a:spcBef>
              <a:spcAft>
                <a:spcPts val="0"/>
              </a:spcAft>
              <a:buClr>
                <a:srgbClr val="73EDFF"/>
              </a:buClr>
              <a:buSzPts val="4800"/>
              <a:buFont typeface="Arial"/>
              <a:buNone/>
              <a:defRPr b="1" i="0" sz="4800" u="none" cap="none" strike="noStrike">
                <a:solidFill>
                  <a:srgbClr val="73ED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4" name="Google Shape;54;p7"/>
          <p:cNvSpPr txBox="1"/>
          <p:nvPr>
            <p:ph idx="1" type="body"/>
          </p:nvPr>
        </p:nvSpPr>
        <p:spPr>
          <a:xfrm>
            <a:off x="504000" y="1332000"/>
            <a:ext cx="8117100" cy="1348800"/>
          </a:xfrm>
          <a:prstGeom prst="rect">
            <a:avLst/>
          </a:prstGeom>
          <a:noFill/>
          <a:ln>
            <a:noFill/>
          </a:ln>
        </p:spPr>
        <p:txBody>
          <a:bodyPr anchorCtr="0" anchor="t" bIns="0" lIns="0" spcFirstLastPara="1" rIns="0" wrap="square" tIns="0">
            <a:noAutofit/>
          </a:bodyPr>
          <a:lstStyle>
            <a:lvl1pPr indent="-228600" lvl="0" marL="457200" marR="0" rtl="0" algn="l">
              <a:lnSpc>
                <a:spcPct val="104166"/>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5" name="Google Shape;55;p7"/>
          <p:cNvSpPr txBox="1"/>
          <p:nvPr>
            <p:ph idx="2" type="body"/>
          </p:nvPr>
        </p:nvSpPr>
        <p:spPr>
          <a:xfrm>
            <a:off x="511491" y="2756168"/>
            <a:ext cx="8117100" cy="1348800"/>
          </a:xfrm>
          <a:prstGeom prst="rect">
            <a:avLst/>
          </a:prstGeom>
          <a:noFill/>
          <a:ln>
            <a:noFill/>
          </a:ln>
        </p:spPr>
        <p:txBody>
          <a:bodyPr anchorCtr="0" anchor="t" bIns="0" lIns="0" spcFirstLastPara="1" rIns="0" wrap="square" tIns="0">
            <a:noAutofit/>
          </a:bodyPr>
          <a:lstStyle>
            <a:lvl1pPr indent="-228600" lvl="0" marL="457200" marR="0" rtl="0" algn="l">
              <a:lnSpc>
                <a:spcPct val="112500"/>
              </a:lnSpc>
              <a:spcBef>
                <a:spcPts val="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eta fotogràfica">
  <p:cSld name="Portadeta fotogràfica">
    <p:bg>
      <p:bgPr>
        <a:blipFill>
          <a:blip r:embed="rId2">
            <a:alphaModFix/>
          </a:blip>
          <a:stretch>
            <a:fillRect/>
          </a:stretch>
        </a:blipFill>
      </p:bgPr>
    </p:bg>
    <p:spTree>
      <p:nvGrpSpPr>
        <p:cNvPr id="56" name="Shape 56"/>
        <p:cNvGrpSpPr/>
        <p:nvPr/>
      </p:nvGrpSpPr>
      <p:grpSpPr>
        <a:xfrm>
          <a:off x="0" y="0"/>
          <a:ext cx="0" cy="0"/>
          <a:chOff x="0" y="0"/>
          <a:chExt cx="0" cy="0"/>
        </a:xfrm>
      </p:grpSpPr>
      <p:sp>
        <p:nvSpPr>
          <p:cNvPr id="57" name="Google Shape;57;p8"/>
          <p:cNvSpPr txBox="1"/>
          <p:nvPr>
            <p:ph type="title"/>
          </p:nvPr>
        </p:nvSpPr>
        <p:spPr>
          <a:xfrm>
            <a:off x="7228909" y="4225530"/>
            <a:ext cx="2295600" cy="890400"/>
          </a:xfrm>
          <a:prstGeom prst="rect">
            <a:avLst/>
          </a:prstGeom>
          <a:noFill/>
          <a:ln>
            <a:noFill/>
          </a:ln>
        </p:spPr>
        <p:txBody>
          <a:bodyPr anchorCtr="0" anchor="t" bIns="0" lIns="0" spcFirstLastPara="1" rIns="0" wrap="square" tIns="0">
            <a:noAutofit/>
          </a:bodyPr>
          <a:lstStyle>
            <a:lvl1pPr lvl="0" marR="0" rtl="0" algn="l">
              <a:lnSpc>
                <a:spcPct val="41666"/>
              </a:lnSpc>
              <a:spcBef>
                <a:spcPts val="0"/>
              </a:spcBef>
              <a:spcAft>
                <a:spcPts val="0"/>
              </a:spcAft>
              <a:buClr>
                <a:srgbClr val="2DEEFF"/>
              </a:buClr>
              <a:buSzPts val="12000"/>
              <a:buFont typeface="Arial"/>
              <a:buNone/>
              <a:defRPr b="1" i="0" sz="12000" u="none" cap="none" strike="noStrike">
                <a:solidFill>
                  <a:srgbClr val="2DEEFF"/>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8" name="Google Shape;58;p8"/>
          <p:cNvSpPr txBox="1"/>
          <p:nvPr>
            <p:ph idx="1" type="body"/>
          </p:nvPr>
        </p:nvSpPr>
        <p:spPr>
          <a:xfrm>
            <a:off x="517674" y="509688"/>
            <a:ext cx="4860000" cy="1348800"/>
          </a:xfrm>
          <a:prstGeom prst="rect">
            <a:avLst/>
          </a:prstGeom>
          <a:noFill/>
          <a:ln>
            <a:noFill/>
          </a:ln>
        </p:spPr>
        <p:txBody>
          <a:bodyPr anchorCtr="0" anchor="t" bIns="0" lIns="0" spcFirstLastPara="1" rIns="0" wrap="square" tIns="0">
            <a:noAutofit/>
          </a:bodyPr>
          <a:lstStyle>
            <a:lvl1pPr indent="-228600" lvl="0" marL="457200" marR="0" rtl="0" algn="l">
              <a:lnSpc>
                <a:spcPct val="104166"/>
              </a:lnSpc>
              <a:spcBef>
                <a:spcPts val="0"/>
              </a:spcBef>
              <a:spcAft>
                <a:spcPts val="0"/>
              </a:spcAft>
              <a:buClr>
                <a:schemeClr val="lt1"/>
              </a:buClr>
              <a:buSzPts val="4800"/>
              <a:buFont typeface="Arial"/>
              <a:buNone/>
              <a:defRPr b="1" i="0" sz="48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59" name="Google Shape;59;p8"/>
          <p:cNvSpPr txBox="1"/>
          <p:nvPr>
            <p:ph idx="2" type="body"/>
          </p:nvPr>
        </p:nvSpPr>
        <p:spPr>
          <a:xfrm>
            <a:off x="491172" y="2081779"/>
            <a:ext cx="4872900" cy="1348800"/>
          </a:xfrm>
          <a:prstGeom prst="rect">
            <a:avLst/>
          </a:prstGeom>
          <a:noFill/>
          <a:ln>
            <a:noFill/>
          </a:ln>
        </p:spPr>
        <p:txBody>
          <a:bodyPr anchorCtr="0" anchor="t" bIns="0" lIns="0" spcFirstLastPara="1" rIns="0" wrap="square" tIns="0">
            <a:noAutofit/>
          </a:bodyPr>
          <a:lstStyle>
            <a:lvl1pPr indent="-228600" lvl="0" marL="457200" marR="0" rtl="0" algn="l">
              <a:lnSpc>
                <a:spcPct val="112500"/>
              </a:lnSpc>
              <a:spcBef>
                <a:spcPts val="0"/>
              </a:spcBef>
              <a:spcAft>
                <a:spcPts val="0"/>
              </a:spcAft>
              <a:buClr>
                <a:srgbClr val="FFFFFF"/>
              </a:buClr>
              <a:buSzPts val="3200"/>
              <a:buFont typeface="Arial"/>
              <a:buNone/>
              <a:defRPr b="0" i="0" sz="3200" u="none" cap="none" strike="noStrike">
                <a:solidFill>
                  <a:srgbClr val="FFFFFF"/>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60" name="Google Shape;60;p8"/>
          <p:cNvCxnSpPr/>
          <p:nvPr/>
        </p:nvCxnSpPr>
        <p:spPr>
          <a:xfrm>
            <a:off x="517674" y="512213"/>
            <a:ext cx="4846500" cy="0"/>
          </a:xfrm>
          <a:prstGeom prst="straightConnector1">
            <a:avLst/>
          </a:prstGeom>
          <a:noFill/>
          <a:ln cap="flat" cmpd="sng" w="57150">
            <a:solidFill>
              <a:srgbClr val="73EDFF"/>
            </a:solidFill>
            <a:prstDash val="solid"/>
            <a:round/>
            <a:headEnd len="sm" w="sm" type="none"/>
            <a:tailEnd len="sm" w="sm" type="none"/>
          </a:ln>
        </p:spPr>
      </p:cxn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ortadeta iconografica">
  <p:cSld name="Portadeta iconografica">
    <p:bg>
      <p:bgPr>
        <a:solidFill>
          <a:srgbClr val="73EDFF"/>
        </a:solidFill>
      </p:bgPr>
    </p:bg>
    <p:spTree>
      <p:nvGrpSpPr>
        <p:cNvPr id="61" name="Shape 61"/>
        <p:cNvGrpSpPr/>
        <p:nvPr/>
      </p:nvGrpSpPr>
      <p:grpSpPr>
        <a:xfrm>
          <a:off x="0" y="0"/>
          <a:ext cx="0" cy="0"/>
          <a:chOff x="0" y="0"/>
          <a:chExt cx="0" cy="0"/>
        </a:xfrm>
      </p:grpSpPr>
      <p:sp>
        <p:nvSpPr>
          <p:cNvPr id="62" name="Google Shape;62;p9"/>
          <p:cNvSpPr txBox="1"/>
          <p:nvPr>
            <p:ph type="title"/>
          </p:nvPr>
        </p:nvSpPr>
        <p:spPr>
          <a:xfrm>
            <a:off x="504000" y="471432"/>
            <a:ext cx="984300" cy="740100"/>
          </a:xfrm>
          <a:prstGeom prst="rect">
            <a:avLst/>
          </a:prstGeom>
          <a:noFill/>
          <a:ln>
            <a:noFill/>
          </a:ln>
        </p:spPr>
        <p:txBody>
          <a:bodyPr anchorCtr="0" anchor="t" bIns="0" lIns="0" spcFirstLastPara="1" rIns="0" wrap="square" tIns="0">
            <a:noAutofit/>
          </a:bodyPr>
          <a:lstStyle>
            <a:lvl1pPr lvl="0" marR="0" rtl="0" algn="l">
              <a:lnSpc>
                <a:spcPct val="104166"/>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3" name="Google Shape;63;p9"/>
          <p:cNvSpPr txBox="1"/>
          <p:nvPr>
            <p:ph idx="1" type="body"/>
          </p:nvPr>
        </p:nvSpPr>
        <p:spPr>
          <a:xfrm>
            <a:off x="491172" y="1211620"/>
            <a:ext cx="4860000" cy="1348800"/>
          </a:xfrm>
          <a:prstGeom prst="rect">
            <a:avLst/>
          </a:prstGeom>
          <a:noFill/>
          <a:ln>
            <a:noFill/>
          </a:ln>
        </p:spPr>
        <p:txBody>
          <a:bodyPr anchorCtr="0" anchor="t" bIns="0" lIns="0" spcFirstLastPara="1" rIns="0" wrap="square" tIns="0">
            <a:noAutofit/>
          </a:bodyPr>
          <a:lstStyle>
            <a:lvl1pPr indent="-228600" lvl="0" marL="457200" marR="0" rtl="0" algn="l">
              <a:lnSpc>
                <a:spcPct val="104166"/>
              </a:lnSpc>
              <a:spcBef>
                <a:spcPts val="0"/>
              </a:spcBef>
              <a:spcAft>
                <a:spcPts val="0"/>
              </a:spcAft>
              <a:buClr>
                <a:srgbClr val="000078"/>
              </a:buClr>
              <a:buSzPts val="4800"/>
              <a:buFont typeface="Arial"/>
              <a:buNone/>
              <a:defRPr b="1" i="0" sz="48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4" name="Google Shape;64;p9"/>
          <p:cNvSpPr txBox="1"/>
          <p:nvPr>
            <p:ph idx="2" type="body"/>
          </p:nvPr>
        </p:nvSpPr>
        <p:spPr>
          <a:xfrm>
            <a:off x="478342" y="2572823"/>
            <a:ext cx="4872900" cy="1348800"/>
          </a:xfrm>
          <a:prstGeom prst="rect">
            <a:avLst/>
          </a:prstGeom>
          <a:noFill/>
          <a:ln>
            <a:noFill/>
          </a:ln>
        </p:spPr>
        <p:txBody>
          <a:bodyPr anchorCtr="0" anchor="t" bIns="0" lIns="0" spcFirstLastPara="1" rIns="0" wrap="square" tIns="0">
            <a:noAutofit/>
          </a:bodyPr>
          <a:lstStyle>
            <a:lvl1pPr indent="-228600" lvl="0" marL="457200" marR="0" rtl="0" algn="l">
              <a:lnSpc>
                <a:spcPct val="112500"/>
              </a:lnSpc>
              <a:spcBef>
                <a:spcPts val="0"/>
              </a:spcBef>
              <a:spcAft>
                <a:spcPts val="0"/>
              </a:spcAft>
              <a:buClr>
                <a:srgbClr val="000078"/>
              </a:buClr>
              <a:buSzPts val="3200"/>
              <a:buFont typeface="Arial"/>
              <a:buNone/>
              <a:defRPr b="0" i="0" sz="3200" u="none" cap="none" strike="noStrike">
                <a:solidFill>
                  <a:srgbClr val="000078"/>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cxnSp>
        <p:nvCxnSpPr>
          <p:cNvPr id="65" name="Google Shape;65;p9"/>
          <p:cNvCxnSpPr/>
          <p:nvPr/>
        </p:nvCxnSpPr>
        <p:spPr>
          <a:xfrm>
            <a:off x="517674" y="475723"/>
            <a:ext cx="4846500" cy="0"/>
          </a:xfrm>
          <a:prstGeom prst="straightConnector1">
            <a:avLst/>
          </a:prstGeom>
          <a:noFill/>
          <a:ln cap="flat" cmpd="sng" w="57150">
            <a:solidFill>
              <a:schemeClr val="lt1"/>
            </a:solidFill>
            <a:prstDash val="solid"/>
            <a:round/>
            <a:headEnd len="sm" w="sm" type="none"/>
            <a:tailEnd len="sm" w="sm" type="none"/>
          </a:ln>
        </p:spPr>
      </p:cxn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ita B">
  <p:cSld name="Cita B">
    <p:bg>
      <p:bgPr>
        <a:solidFill>
          <a:srgbClr val="000078"/>
        </a:solidFill>
      </p:bgPr>
    </p:bg>
    <p:spTree>
      <p:nvGrpSpPr>
        <p:cNvPr id="66" name="Shape 66"/>
        <p:cNvGrpSpPr/>
        <p:nvPr/>
      </p:nvGrpSpPr>
      <p:grpSpPr>
        <a:xfrm>
          <a:off x="0" y="0"/>
          <a:ext cx="0" cy="0"/>
          <a:chOff x="0" y="0"/>
          <a:chExt cx="0" cy="0"/>
        </a:xfrm>
      </p:grpSpPr>
      <p:sp>
        <p:nvSpPr>
          <p:cNvPr id="67" name="Google Shape;67;p10"/>
          <p:cNvSpPr txBox="1"/>
          <p:nvPr>
            <p:ph idx="1" type="body"/>
          </p:nvPr>
        </p:nvSpPr>
        <p:spPr>
          <a:xfrm>
            <a:off x="504001" y="504001"/>
            <a:ext cx="6973500" cy="1839000"/>
          </a:xfrm>
          <a:prstGeom prst="rect">
            <a:avLst/>
          </a:prstGeom>
          <a:noFill/>
          <a:ln>
            <a:noFill/>
          </a:ln>
        </p:spPr>
        <p:txBody>
          <a:bodyPr anchorCtr="0" anchor="t" bIns="0" lIns="0" spcFirstLastPara="1" rIns="0" wrap="square" tIns="0">
            <a:noAutofit/>
          </a:bodyPr>
          <a:lstStyle>
            <a:lvl1pPr indent="-228600" lvl="0" marL="457200" marR="0" rtl="0" algn="l">
              <a:lnSpc>
                <a:spcPct val="90000"/>
              </a:lnSpc>
              <a:spcBef>
                <a:spcPts val="0"/>
              </a:spcBef>
              <a:spcAft>
                <a:spcPts val="0"/>
              </a:spcAft>
              <a:buClr>
                <a:schemeClr val="lt1"/>
              </a:buClr>
              <a:buSzPts val="4200"/>
              <a:buFont typeface="Arial"/>
              <a:buNone/>
              <a:defRPr b="1" i="0" sz="4200" u="none" cap="none" strike="noStrike">
                <a:solidFill>
                  <a:schemeClr val="lt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68" name="Google Shape;68;p10"/>
          <p:cNvSpPr txBox="1"/>
          <p:nvPr>
            <p:ph idx="2" type="body"/>
          </p:nvPr>
        </p:nvSpPr>
        <p:spPr>
          <a:xfrm>
            <a:off x="504001" y="2508100"/>
            <a:ext cx="4860000" cy="1089900"/>
          </a:xfrm>
          <a:prstGeom prst="rect">
            <a:avLst/>
          </a:prstGeom>
          <a:noFill/>
          <a:ln>
            <a:noFill/>
          </a:ln>
        </p:spPr>
        <p:txBody>
          <a:bodyPr anchorCtr="0" anchor="t" bIns="0" lIns="0" spcFirstLastPara="1" rIns="0" wrap="square" tIns="0">
            <a:noAutofit/>
          </a:bodyPr>
          <a:lstStyle>
            <a:lvl1pPr indent="-228600" lvl="0" marL="457200" marR="0" rtl="0" algn="l">
              <a:lnSpc>
                <a:spcPct val="122222"/>
              </a:lnSpc>
              <a:spcBef>
                <a:spcPts val="0"/>
              </a:spcBef>
              <a:spcAft>
                <a:spcPts val="0"/>
              </a:spcAft>
              <a:buClr>
                <a:schemeClr val="lt2"/>
              </a:buClr>
              <a:buSzPts val="1800"/>
              <a:buFont typeface="Arial"/>
              <a:buNone/>
              <a:defRPr b="0" i="0" sz="1800" u="none" cap="none" strike="noStrike">
                <a:solidFill>
                  <a:schemeClr val="lt2"/>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pic>
        <p:nvPicPr>
          <p:cNvPr descr="/Users/evilabe/Desktop/Recurso 21.png" id="69" name="Google Shape;69;p10"/>
          <p:cNvPicPr preferRelativeResize="0"/>
          <p:nvPr/>
        </p:nvPicPr>
        <p:blipFill rotWithShape="1">
          <a:blip r:embed="rId2">
            <a:alphaModFix/>
          </a:blip>
          <a:srcRect b="0" l="0" r="0" t="0"/>
          <a:stretch/>
        </p:blipFill>
        <p:spPr>
          <a:xfrm>
            <a:off x="7192758" y="3286677"/>
            <a:ext cx="1661484" cy="1607010"/>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40" Type="http://schemas.openxmlformats.org/officeDocument/2006/relationships/slideLayout" Target="../slideLayouts/slideLayout40.xml"/><Relationship Id="rId20" Type="http://schemas.openxmlformats.org/officeDocument/2006/relationships/slideLayout" Target="../slideLayouts/slideLayout20.xml"/><Relationship Id="rId42" Type="http://schemas.openxmlformats.org/officeDocument/2006/relationships/theme" Target="../theme/theme2.xml"/><Relationship Id="rId41" Type="http://schemas.openxmlformats.org/officeDocument/2006/relationships/slideLayout" Target="../slideLayouts/slideLayout41.xml"/><Relationship Id="rId22" Type="http://schemas.openxmlformats.org/officeDocument/2006/relationships/slideLayout" Target="../slideLayouts/slideLayout22.xml"/><Relationship Id="rId21" Type="http://schemas.openxmlformats.org/officeDocument/2006/relationships/slideLayout" Target="../slideLayouts/slideLayout21.xml"/><Relationship Id="rId24" Type="http://schemas.openxmlformats.org/officeDocument/2006/relationships/slideLayout" Target="../slideLayouts/slideLayout24.xml"/><Relationship Id="rId23" Type="http://schemas.openxmlformats.org/officeDocument/2006/relationships/slideLayout" Target="../slideLayouts/slideLayout23.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25" Type="http://schemas.openxmlformats.org/officeDocument/2006/relationships/slideLayout" Target="../slideLayouts/slideLayout25.xml"/><Relationship Id="rId28" Type="http://schemas.openxmlformats.org/officeDocument/2006/relationships/slideLayout" Target="../slideLayouts/slideLayout28.xml"/><Relationship Id="rId27" Type="http://schemas.openxmlformats.org/officeDocument/2006/relationships/slideLayout" Target="../slideLayouts/slideLayout27.xml"/><Relationship Id="rId5" Type="http://schemas.openxmlformats.org/officeDocument/2006/relationships/slideLayout" Target="../slideLayouts/slideLayout5.xml"/><Relationship Id="rId6" Type="http://schemas.openxmlformats.org/officeDocument/2006/relationships/slideLayout" Target="../slideLayouts/slideLayout6.xml"/><Relationship Id="rId29" Type="http://schemas.openxmlformats.org/officeDocument/2006/relationships/slideLayout" Target="../slideLayouts/slideLayout29.xml"/><Relationship Id="rId7" Type="http://schemas.openxmlformats.org/officeDocument/2006/relationships/slideLayout" Target="../slideLayouts/slideLayout7.xml"/><Relationship Id="rId8" Type="http://schemas.openxmlformats.org/officeDocument/2006/relationships/slideLayout" Target="../slideLayouts/slideLayout8.xml"/><Relationship Id="rId31" Type="http://schemas.openxmlformats.org/officeDocument/2006/relationships/slideLayout" Target="../slideLayouts/slideLayout31.xml"/><Relationship Id="rId30" Type="http://schemas.openxmlformats.org/officeDocument/2006/relationships/slideLayout" Target="../slideLayouts/slideLayout30.xml"/><Relationship Id="rId11" Type="http://schemas.openxmlformats.org/officeDocument/2006/relationships/slideLayout" Target="../slideLayouts/slideLayout11.xml"/><Relationship Id="rId33" Type="http://schemas.openxmlformats.org/officeDocument/2006/relationships/slideLayout" Target="../slideLayouts/slideLayout33.xml"/><Relationship Id="rId10" Type="http://schemas.openxmlformats.org/officeDocument/2006/relationships/slideLayout" Target="../slideLayouts/slideLayout10.xml"/><Relationship Id="rId32" Type="http://schemas.openxmlformats.org/officeDocument/2006/relationships/slideLayout" Target="../slideLayouts/slideLayout32.xml"/><Relationship Id="rId13" Type="http://schemas.openxmlformats.org/officeDocument/2006/relationships/slideLayout" Target="../slideLayouts/slideLayout13.xml"/><Relationship Id="rId35" Type="http://schemas.openxmlformats.org/officeDocument/2006/relationships/slideLayout" Target="../slideLayouts/slideLayout35.xml"/><Relationship Id="rId12" Type="http://schemas.openxmlformats.org/officeDocument/2006/relationships/slideLayout" Target="../slideLayouts/slideLayout12.xml"/><Relationship Id="rId34" Type="http://schemas.openxmlformats.org/officeDocument/2006/relationships/slideLayout" Target="../slideLayouts/slideLayout34.xml"/><Relationship Id="rId15" Type="http://schemas.openxmlformats.org/officeDocument/2006/relationships/slideLayout" Target="../slideLayouts/slideLayout15.xml"/><Relationship Id="rId37" Type="http://schemas.openxmlformats.org/officeDocument/2006/relationships/slideLayout" Target="../slideLayouts/slideLayout37.xml"/><Relationship Id="rId14" Type="http://schemas.openxmlformats.org/officeDocument/2006/relationships/slideLayout" Target="../slideLayouts/slideLayout14.xml"/><Relationship Id="rId36" Type="http://schemas.openxmlformats.org/officeDocument/2006/relationships/slideLayout" Target="../slideLayouts/slideLayout36.xml"/><Relationship Id="rId17" Type="http://schemas.openxmlformats.org/officeDocument/2006/relationships/slideLayout" Target="../slideLayouts/slideLayout17.xml"/><Relationship Id="rId39" Type="http://schemas.openxmlformats.org/officeDocument/2006/relationships/slideLayout" Target="../slideLayouts/slideLayout39.xml"/><Relationship Id="rId16" Type="http://schemas.openxmlformats.org/officeDocument/2006/relationships/slideLayout" Target="../slideLayouts/slideLayout16.xml"/><Relationship Id="rId38" Type="http://schemas.openxmlformats.org/officeDocument/2006/relationships/slideLayout" Target="../slideLayouts/slideLayout38.xml"/><Relationship Id="rId19" Type="http://schemas.openxmlformats.org/officeDocument/2006/relationships/slideLayout" Target="../slideLayouts/slideLayout19.xml"/><Relationship Id="rId18" Type="http://schemas.openxmlformats.org/officeDocument/2006/relationships/slideLayout" Target="../slideLayouts/slideLayout1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9" Type="http://schemas.openxmlformats.org/officeDocument/2006/relationships/slideLayout" Target="../slideLayouts/slideLayout50.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11" Type="http://schemas.openxmlformats.org/officeDocument/2006/relationships/slideLayout" Target="../slideLayouts/slideLayout52.xml"/><Relationship Id="rId10" Type="http://schemas.openxmlformats.org/officeDocument/2006/relationships/slideLayout" Target="../slideLayouts/slideLayout51.xml"/><Relationship Id="rId13" Type="http://schemas.openxmlformats.org/officeDocument/2006/relationships/slideLayout" Target="../slideLayouts/slideLayout54.xml"/><Relationship Id="rId12" Type="http://schemas.openxmlformats.org/officeDocument/2006/relationships/slideLayout" Target="../slideLayouts/slideLayout53.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nvSpPr>
        <p:spPr>
          <a:xfrm>
            <a:off x="2255520" y="958612"/>
            <a:ext cx="184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210" name="Shape 210"/>
        <p:cNvGrpSpPr/>
        <p:nvPr/>
      </p:nvGrpSpPr>
      <p:grpSpPr>
        <a:xfrm>
          <a:off x="0" y="0"/>
          <a:ext cx="0" cy="0"/>
          <a:chOff x="0" y="0"/>
          <a:chExt cx="0" cy="0"/>
        </a:xfrm>
      </p:grpSpPr>
      <p:sp>
        <p:nvSpPr>
          <p:cNvPr id="211" name="Google Shape;211;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212" name="Google Shape;212;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160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1600"/>
              </a:spcBef>
              <a:spcAft>
                <a:spcPts val="160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213" name="Google Shape;213;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s-ES"/>
              <a:t>‹#›</a:t>
            </a:fld>
            <a:endParaRPr/>
          </a:p>
        </p:txBody>
      </p:sp>
    </p:spTree>
  </p:cSld>
  <p:clrMap accent1="accent1" accent2="accent2" accent3="accent3" accent4="accent4" accent5="accent5" accent6="accent6" bg1="lt1" bg2="dk2" tx1="dk1" tx2="lt2" folHlink="folHlink" hlink="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0.xml"/><Relationship Id="rId3" Type="http://schemas.openxmlformats.org/officeDocument/2006/relationships/image" Target="../media/image3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36.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37.png"/><Relationship Id="rId8"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2.xml"/><Relationship Id="rId3" Type="http://schemas.openxmlformats.org/officeDocument/2006/relationships/image" Target="../media/image5.png"/><Relationship Id="rId4" Type="http://schemas.openxmlformats.org/officeDocument/2006/relationships/image" Target="../media/image37.png"/><Relationship Id="rId9" Type="http://schemas.openxmlformats.org/officeDocument/2006/relationships/image" Target="../media/image46.png"/><Relationship Id="rId5" Type="http://schemas.openxmlformats.org/officeDocument/2006/relationships/hyperlink" Target="https://youtu.be/gaKcVEjF_AM" TargetMode="External"/><Relationship Id="rId6" Type="http://schemas.openxmlformats.org/officeDocument/2006/relationships/hyperlink" Target="https://www.youtube.com/watch?v=qZT484RZ-s0" TargetMode="External"/><Relationship Id="rId7" Type="http://schemas.openxmlformats.org/officeDocument/2006/relationships/image" Target="../media/image43.png"/><Relationship Id="rId8" Type="http://schemas.openxmlformats.org/officeDocument/2006/relationships/image" Target="../media/image38.png"/><Relationship Id="rId11" Type="http://schemas.openxmlformats.org/officeDocument/2006/relationships/image" Target="../media/image22.png"/><Relationship Id="rId10" Type="http://schemas.openxmlformats.org/officeDocument/2006/relationships/image" Target="../media/image42.png"/><Relationship Id="rId13" Type="http://schemas.openxmlformats.org/officeDocument/2006/relationships/image" Target="../media/image48.png"/><Relationship Id="rId12" Type="http://schemas.openxmlformats.org/officeDocument/2006/relationships/image" Target="../media/image47.png"/><Relationship Id="rId15" Type="http://schemas.openxmlformats.org/officeDocument/2006/relationships/image" Target="../media/image60.png"/><Relationship Id="rId14" Type="http://schemas.openxmlformats.org/officeDocument/2006/relationships/hyperlink" Target="https://www.youtube.com/watch?v=qZT484RZ-s0"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3.xml"/><Relationship Id="rId3" Type="http://schemas.openxmlformats.org/officeDocument/2006/relationships/image" Target="../media/image5.png"/><Relationship Id="rId4" Type="http://schemas.openxmlformats.org/officeDocument/2006/relationships/image" Target="../media/image39.png"/><Relationship Id="rId9" Type="http://schemas.openxmlformats.org/officeDocument/2006/relationships/image" Target="../media/image54.png"/><Relationship Id="rId5" Type="http://schemas.openxmlformats.org/officeDocument/2006/relationships/image" Target="../media/image75.png"/><Relationship Id="rId6" Type="http://schemas.openxmlformats.org/officeDocument/2006/relationships/image" Target="../media/image49.png"/><Relationship Id="rId7" Type="http://schemas.openxmlformats.org/officeDocument/2006/relationships/image" Target="../media/image51.png"/><Relationship Id="rId8" Type="http://schemas.openxmlformats.org/officeDocument/2006/relationships/image" Target="../media/image55.png"/><Relationship Id="rId11" Type="http://schemas.openxmlformats.org/officeDocument/2006/relationships/image" Target="../media/image42.png"/><Relationship Id="rId10" Type="http://schemas.openxmlformats.org/officeDocument/2006/relationships/image" Target="../media/image46.png"/><Relationship Id="rId13" Type="http://schemas.openxmlformats.org/officeDocument/2006/relationships/image" Target="../media/image48.png"/><Relationship Id="rId12" Type="http://schemas.openxmlformats.org/officeDocument/2006/relationships/image" Target="../media/image19.png"/><Relationship Id="rId14" Type="http://schemas.openxmlformats.org/officeDocument/2006/relationships/image" Target="../media/image4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4.xml"/><Relationship Id="rId3" Type="http://schemas.openxmlformats.org/officeDocument/2006/relationships/image" Target="../media/image5.png"/><Relationship Id="rId4" Type="http://schemas.openxmlformats.org/officeDocument/2006/relationships/hyperlink" Target="https://youtu.be/tfFZQFi1ZV0" TargetMode="External"/><Relationship Id="rId9" Type="http://schemas.openxmlformats.org/officeDocument/2006/relationships/image" Target="../media/image19.png"/><Relationship Id="rId5" Type="http://schemas.openxmlformats.org/officeDocument/2006/relationships/hyperlink" Target="https://www.youtube.com/watch?v=PMno_0_o7EA" TargetMode="External"/><Relationship Id="rId6" Type="http://schemas.openxmlformats.org/officeDocument/2006/relationships/image" Target="../media/image40.png"/><Relationship Id="rId7" Type="http://schemas.openxmlformats.org/officeDocument/2006/relationships/image" Target="../media/image46.png"/><Relationship Id="rId8" Type="http://schemas.openxmlformats.org/officeDocument/2006/relationships/image" Target="../media/image42.png"/><Relationship Id="rId11" Type="http://schemas.openxmlformats.org/officeDocument/2006/relationships/hyperlink" Target="https://www.youtube.com/watch?v=PMno_0_o7EA" TargetMode="External"/><Relationship Id="rId10" Type="http://schemas.openxmlformats.org/officeDocument/2006/relationships/image" Target="../media/image48.png"/><Relationship Id="rId12" Type="http://schemas.openxmlformats.org/officeDocument/2006/relationships/image" Target="../media/image8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15.xml"/><Relationship Id="rId3" Type="http://schemas.openxmlformats.org/officeDocument/2006/relationships/image" Target="../media/image61.png"/></Relationships>
</file>

<file path=ppt/slides/_rels/slide16.xml.rels><?xml version="1.0" encoding="UTF-8" standalone="yes"?><Relationships xmlns="http://schemas.openxmlformats.org/package/2006/relationships"><Relationship Id="rId20" Type="http://schemas.openxmlformats.org/officeDocument/2006/relationships/image" Target="../media/image79.png"/><Relationship Id="rId22" Type="http://schemas.openxmlformats.org/officeDocument/2006/relationships/image" Target="../media/image77.png"/><Relationship Id="rId21" Type="http://schemas.openxmlformats.org/officeDocument/2006/relationships/image" Target="../media/image86.png"/><Relationship Id="rId24" Type="http://schemas.openxmlformats.org/officeDocument/2006/relationships/image" Target="../media/image69.png"/><Relationship Id="rId23" Type="http://schemas.openxmlformats.org/officeDocument/2006/relationships/image" Target="../media/image90.png"/><Relationship Id="rId1" Type="http://schemas.openxmlformats.org/officeDocument/2006/relationships/slideLayout" Target="../slideLayouts/slideLayout42.xml"/><Relationship Id="rId2" Type="http://schemas.openxmlformats.org/officeDocument/2006/relationships/notesSlide" Target="../notesSlides/notesSlide16.xml"/><Relationship Id="rId3" Type="http://schemas.openxmlformats.org/officeDocument/2006/relationships/image" Target="../media/image5.png"/><Relationship Id="rId4" Type="http://schemas.openxmlformats.org/officeDocument/2006/relationships/image" Target="../media/image83.png"/><Relationship Id="rId9" Type="http://schemas.openxmlformats.org/officeDocument/2006/relationships/hyperlink" Target="https://drive.google.com/file/d/17SVI_xpYh-NW9n-pDGXaahoUheVycXch/view" TargetMode="External"/><Relationship Id="rId26" Type="http://schemas.openxmlformats.org/officeDocument/2006/relationships/image" Target="../media/image63.png"/><Relationship Id="rId25" Type="http://schemas.openxmlformats.org/officeDocument/2006/relationships/hyperlink" Target="https://drive.google.com/file/d/17SVI_xpYh-NW9n-pDGXaahoUheVycXch/view" TargetMode="External"/><Relationship Id="rId5" Type="http://schemas.openxmlformats.org/officeDocument/2006/relationships/hyperlink" Target="https://drive.google.com/file/d/17SVI_xpYh-NW9n-pDGXaahoUheVycXch/view" TargetMode="External"/><Relationship Id="rId6" Type="http://schemas.openxmlformats.org/officeDocument/2006/relationships/hyperlink" Target="https://drive.google.com/file/d/17SVI_xpYh-NW9n-pDGXaahoUheVycXch/view" TargetMode="External"/><Relationship Id="rId7" Type="http://schemas.openxmlformats.org/officeDocument/2006/relationships/hyperlink" Target="https://drive.google.com/file/d/17SVI_xpYh-NW9n-pDGXaahoUheVycXch/view" TargetMode="External"/><Relationship Id="rId8" Type="http://schemas.openxmlformats.org/officeDocument/2006/relationships/hyperlink" Target="https://drive.google.com/file/d/17SVI_xpYh-NW9n-pDGXaahoUheVycXch/view" TargetMode="External"/><Relationship Id="rId11" Type="http://schemas.openxmlformats.org/officeDocument/2006/relationships/hyperlink" Target="https://drive.google.com/file/d/17SVI_xpYh-NW9n-pDGXaahoUheVycXch/view" TargetMode="External"/><Relationship Id="rId10" Type="http://schemas.openxmlformats.org/officeDocument/2006/relationships/hyperlink" Target="https://drive.google.com/file/d/17SVI_xpYh-NW9n-pDGXaahoUheVycXch/view" TargetMode="External"/><Relationship Id="rId13" Type="http://schemas.openxmlformats.org/officeDocument/2006/relationships/hyperlink" Target="https://drive.google.com/file/d/17SVI_xpYh-NW9n-pDGXaahoUheVycXch/view" TargetMode="External"/><Relationship Id="rId12" Type="http://schemas.openxmlformats.org/officeDocument/2006/relationships/hyperlink" Target="https://drive.google.com/file/d/17SVI_xpYh-NW9n-pDGXaahoUheVycXch/view" TargetMode="External"/><Relationship Id="rId15" Type="http://schemas.openxmlformats.org/officeDocument/2006/relationships/image" Target="../media/image59.png"/><Relationship Id="rId14" Type="http://schemas.openxmlformats.org/officeDocument/2006/relationships/image" Target="../media/image58.png"/><Relationship Id="rId17" Type="http://schemas.openxmlformats.org/officeDocument/2006/relationships/image" Target="../media/image68.png"/><Relationship Id="rId16" Type="http://schemas.openxmlformats.org/officeDocument/2006/relationships/image" Target="../media/image48.png"/><Relationship Id="rId19" Type="http://schemas.openxmlformats.org/officeDocument/2006/relationships/image" Target="../media/image93.png"/><Relationship Id="rId18" Type="http://schemas.openxmlformats.org/officeDocument/2006/relationships/image" Target="../media/image76.png"/></Relationships>
</file>

<file path=ppt/slides/_rels/slide17.xml.rels><?xml version="1.0" encoding="UTF-8" standalone="yes"?><Relationships xmlns="http://schemas.openxmlformats.org/package/2006/relationships"><Relationship Id="rId20" Type="http://schemas.openxmlformats.org/officeDocument/2006/relationships/image" Target="../media/image89.png"/><Relationship Id="rId22" Type="http://schemas.openxmlformats.org/officeDocument/2006/relationships/image" Target="../media/image85.png"/><Relationship Id="rId21" Type="http://schemas.openxmlformats.org/officeDocument/2006/relationships/image" Target="../media/image87.png"/><Relationship Id="rId24" Type="http://schemas.openxmlformats.org/officeDocument/2006/relationships/hyperlink" Target="http://efeedback.blogs.uoc.edu/wp-content/uploads/2016/06/infografia-_cast_final.png" TargetMode="External"/><Relationship Id="rId23" Type="http://schemas.openxmlformats.org/officeDocument/2006/relationships/image" Target="../media/image68.png"/><Relationship Id="rId1" Type="http://schemas.openxmlformats.org/officeDocument/2006/relationships/slideLayout" Target="../slideLayouts/slideLayout42.xml"/><Relationship Id="rId2" Type="http://schemas.openxmlformats.org/officeDocument/2006/relationships/notesSlide" Target="../notesSlides/notesSlide17.xml"/><Relationship Id="rId3" Type="http://schemas.openxmlformats.org/officeDocument/2006/relationships/image" Target="../media/image5.png"/><Relationship Id="rId4" Type="http://schemas.openxmlformats.org/officeDocument/2006/relationships/image" Target="../media/image70.png"/><Relationship Id="rId9" Type="http://schemas.openxmlformats.org/officeDocument/2006/relationships/image" Target="../media/image47.png"/><Relationship Id="rId25" Type="http://schemas.openxmlformats.org/officeDocument/2006/relationships/image" Target="../media/image82.png"/><Relationship Id="rId5" Type="http://schemas.openxmlformats.org/officeDocument/2006/relationships/image" Target="../media/image66.png"/><Relationship Id="rId6" Type="http://schemas.openxmlformats.org/officeDocument/2006/relationships/image" Target="../media/image67.png"/><Relationship Id="rId7" Type="http://schemas.openxmlformats.org/officeDocument/2006/relationships/image" Target="../media/image43.png"/><Relationship Id="rId8" Type="http://schemas.openxmlformats.org/officeDocument/2006/relationships/image" Target="../media/image65.png"/><Relationship Id="rId11" Type="http://schemas.openxmlformats.org/officeDocument/2006/relationships/image" Target="../media/image91.png"/><Relationship Id="rId10" Type="http://schemas.openxmlformats.org/officeDocument/2006/relationships/image" Target="../media/image72.png"/><Relationship Id="rId13" Type="http://schemas.openxmlformats.org/officeDocument/2006/relationships/image" Target="../media/image73.png"/><Relationship Id="rId12" Type="http://schemas.openxmlformats.org/officeDocument/2006/relationships/image" Target="../media/image71.png"/><Relationship Id="rId15" Type="http://schemas.openxmlformats.org/officeDocument/2006/relationships/hyperlink" Target="http://efeedback.blogs.uoc.edu/wp-content/uploads/2016/06/infografia-_cast_final.png" TargetMode="External"/><Relationship Id="rId14" Type="http://schemas.openxmlformats.org/officeDocument/2006/relationships/image" Target="../media/image74.png"/><Relationship Id="rId17" Type="http://schemas.openxmlformats.org/officeDocument/2006/relationships/hyperlink" Target="http://efeedback.blogs.uoc.edu/wp-content/uploads/2016/06/infografia-_cast_final.png" TargetMode="External"/><Relationship Id="rId16" Type="http://schemas.openxmlformats.org/officeDocument/2006/relationships/hyperlink" Target="http://efeedback.blogs.uoc.edu/wp-content/uploads/2016/06/infografia-_cast_final.png" TargetMode="External"/><Relationship Id="rId19" Type="http://schemas.openxmlformats.org/officeDocument/2006/relationships/image" Target="../media/image78.png"/><Relationship Id="rId18" Type="http://schemas.openxmlformats.org/officeDocument/2006/relationships/hyperlink" Target="http://efeedback.blogs.uoc.edu/wp-content/uploads/2016/06/infografia-_cast_final.png"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3.xml"/><Relationship Id="rId2" Type="http://schemas.openxmlformats.org/officeDocument/2006/relationships/notesSlide" Target="../notesSlides/notesSlide18.xml"/><Relationship Id="rId3" Type="http://schemas.openxmlformats.org/officeDocument/2006/relationships/hyperlink" Target="https://ca-es.facebook.com/UOC.universitat" TargetMode="External"/><Relationship Id="rId4" Type="http://schemas.openxmlformats.org/officeDocument/2006/relationships/hyperlink" Target="https://www.instagram.com/uocuniversitat/" TargetMode="External"/><Relationship Id="rId9" Type="http://schemas.openxmlformats.org/officeDocument/2006/relationships/image" Target="../media/image88.png"/><Relationship Id="rId5" Type="http://schemas.openxmlformats.org/officeDocument/2006/relationships/hyperlink" Target="https://www.instagram.com/uocuniversitat/" TargetMode="External"/><Relationship Id="rId6" Type="http://schemas.openxmlformats.org/officeDocument/2006/relationships/hyperlink" Target="https://www.instagram.com/uocuniversitat/" TargetMode="External"/><Relationship Id="rId7" Type="http://schemas.openxmlformats.org/officeDocument/2006/relationships/image" Target="../media/image81.png"/><Relationship Id="rId8" Type="http://schemas.openxmlformats.org/officeDocument/2006/relationships/image" Target="../media/image80.png"/><Relationship Id="rId11" Type="http://schemas.openxmlformats.org/officeDocument/2006/relationships/hyperlink" Target="http://www.uoc.edu/" TargetMode="External"/><Relationship Id="rId10"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2.xml"/><Relationship Id="rId3" Type="http://schemas.openxmlformats.org/officeDocument/2006/relationships/image" Target="../media/image5.png"/><Relationship Id="rId4" Type="http://schemas.openxmlformats.org/officeDocument/2006/relationships/hyperlink" Target="https://youtu.be/qvHiV82-PuE" TargetMode="External"/><Relationship Id="rId5"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4.xml"/><Relationship Id="rId3" Type="http://schemas.openxmlformats.org/officeDocument/2006/relationships/image" Target="../media/image5.png"/><Relationship Id="rId4" Type="http://schemas.openxmlformats.org/officeDocument/2006/relationships/hyperlink" Target="https://youtu.be/6qPTCfLgMb4" TargetMode="External"/><Relationship Id="rId5" Type="http://schemas.openxmlformats.org/officeDocument/2006/relationships/hyperlink" Target="https://youtu.be/6qPTCfLgMb4" TargetMode="External"/><Relationship Id="rId6" Type="http://schemas.openxmlformats.org/officeDocument/2006/relationships/hyperlink" Target="https://www.youtube.com/watch?v=Z6uuvBfbSgw&amp;ab_channel=UOC-UniversitatObertadeCatalunyaUOC-UniversitatObertadeCatalunya" TargetMode="External"/><Relationship Id="rId7" Type="http://schemas.openxmlformats.org/officeDocument/2006/relationships/image" Target="../media/image7.png"/><Relationship Id="rId8" Type="http://schemas.openxmlformats.org/officeDocument/2006/relationships/image" Target="../media/image9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5.xml"/><Relationship Id="rId3" Type="http://schemas.openxmlformats.org/officeDocument/2006/relationships/image" Target="../media/image5.png"/><Relationship Id="rId4" Type="http://schemas.openxmlformats.org/officeDocument/2006/relationships/hyperlink" Target="https://www.uoc.edu/portal/es/elearncenter/index.html" TargetMode="External"/><Relationship Id="rId5" Type="http://schemas.openxmlformats.org/officeDocument/2006/relationships/image" Target="../media/image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8.png"/><Relationship Id="rId9" Type="http://schemas.openxmlformats.org/officeDocument/2006/relationships/image" Target="../media/image18.png"/><Relationship Id="rId5" Type="http://schemas.openxmlformats.org/officeDocument/2006/relationships/image" Target="../media/image11.png"/><Relationship Id="rId6" Type="http://schemas.openxmlformats.org/officeDocument/2006/relationships/image" Target="../media/image16.png"/><Relationship Id="rId7" Type="http://schemas.openxmlformats.org/officeDocument/2006/relationships/image" Target="../media/image20.png"/><Relationship Id="rId8" Type="http://schemas.openxmlformats.org/officeDocument/2006/relationships/image" Target="../media/image2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8.xml"/><Relationship Id="rId3" Type="http://schemas.openxmlformats.org/officeDocument/2006/relationships/image" Target="../media/image5.png"/><Relationship Id="rId4" Type="http://schemas.openxmlformats.org/officeDocument/2006/relationships/image" Target="../media/image14.png"/><Relationship Id="rId9"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24.png"/><Relationship Id="rId7" Type="http://schemas.openxmlformats.org/officeDocument/2006/relationships/image" Target="../media/image52.png"/><Relationship Id="rId8" Type="http://schemas.openxmlformats.org/officeDocument/2006/relationships/image" Target="../media/image13.png"/><Relationship Id="rId11" Type="http://schemas.openxmlformats.org/officeDocument/2006/relationships/image" Target="../media/image22.png"/><Relationship Id="rId10" Type="http://schemas.openxmlformats.org/officeDocument/2006/relationships/image" Target="../media/image19.png"/><Relationship Id="rId12" Type="http://schemas.openxmlformats.org/officeDocument/2006/relationships/image" Target="../media/image26.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2.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45.png"/><Relationship Id="rId9" Type="http://schemas.openxmlformats.org/officeDocument/2006/relationships/hyperlink" Target="https://www.youtube.com/watch?v=uTez_dcHjS4" TargetMode="External"/><Relationship Id="rId5" Type="http://schemas.openxmlformats.org/officeDocument/2006/relationships/image" Target="../media/image23.png"/><Relationship Id="rId6" Type="http://schemas.openxmlformats.org/officeDocument/2006/relationships/image" Target="../media/image29.png"/><Relationship Id="rId7" Type="http://schemas.openxmlformats.org/officeDocument/2006/relationships/image" Target="../media/image27.png"/><Relationship Id="rId8" Type="http://schemas.openxmlformats.org/officeDocument/2006/relationships/image" Target="../media/image28.png"/><Relationship Id="rId11" Type="http://schemas.openxmlformats.org/officeDocument/2006/relationships/image" Target="../media/image32.jpg"/><Relationship Id="rId10" Type="http://schemas.openxmlformats.org/officeDocument/2006/relationships/hyperlink" Target="https://www.youtube.com/watch?v=qiyvCLuaPhc&amp;ab_channel=UOC-UniversitatObertadeCatalunyaUOC-UniversitatObertadeCatalunya" TargetMode="External"/><Relationship Id="rId13" Type="http://schemas.openxmlformats.org/officeDocument/2006/relationships/image" Target="../media/image34.png"/><Relationship Id="rId12" Type="http://schemas.openxmlformats.org/officeDocument/2006/relationships/image" Target="../media/image64.png"/><Relationship Id="rId15" Type="http://schemas.openxmlformats.org/officeDocument/2006/relationships/image" Target="../media/image53.png"/><Relationship Id="rId14" Type="http://schemas.openxmlformats.org/officeDocument/2006/relationships/image" Target="../media/image5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sp>
        <p:nvSpPr>
          <p:cNvPr id="268" name="Google Shape;268;p57"/>
          <p:cNvSpPr txBox="1"/>
          <p:nvPr>
            <p:ph type="ctrTitle"/>
          </p:nvPr>
        </p:nvSpPr>
        <p:spPr>
          <a:xfrm>
            <a:off x="517674" y="536500"/>
            <a:ext cx="5453700" cy="1271400"/>
          </a:xfrm>
          <a:prstGeom prst="rect">
            <a:avLst/>
          </a:prstGeom>
          <a:noFill/>
          <a:ln>
            <a:noFill/>
          </a:ln>
        </p:spPr>
        <p:txBody>
          <a:bodyPr anchorCtr="0" anchor="t" bIns="0" lIns="0" spcFirstLastPara="1" rIns="0" wrap="square" tIns="0">
            <a:noAutofit/>
          </a:bodyPr>
          <a:lstStyle/>
          <a:p>
            <a:pPr indent="0" lvl="0" marL="0" rtl="0" algn="l">
              <a:lnSpc>
                <a:spcPct val="93750"/>
              </a:lnSpc>
              <a:spcBef>
                <a:spcPts val="0"/>
              </a:spcBef>
              <a:spcAft>
                <a:spcPts val="0"/>
              </a:spcAft>
              <a:buClr>
                <a:schemeClr val="dk1"/>
              </a:buClr>
              <a:buSzPts val="4800"/>
              <a:buFont typeface="Arial"/>
              <a:buNone/>
            </a:pPr>
            <a:r>
              <a:rPr lang="es-ES">
                <a:solidFill>
                  <a:schemeClr val="dk1"/>
                </a:solidFill>
              </a:rPr>
              <a:t>Un modelo </a:t>
            </a:r>
            <a:endParaRPr>
              <a:solidFill>
                <a:schemeClr val="dk1"/>
              </a:solidFill>
            </a:endParaRPr>
          </a:p>
          <a:p>
            <a:pPr indent="0" lvl="0" marL="0" rtl="0" algn="l">
              <a:lnSpc>
                <a:spcPct val="93750"/>
              </a:lnSpc>
              <a:spcBef>
                <a:spcPts val="0"/>
              </a:spcBef>
              <a:spcAft>
                <a:spcPts val="0"/>
              </a:spcAft>
              <a:buClr>
                <a:schemeClr val="dk1"/>
              </a:buClr>
              <a:buSzPts val="4800"/>
              <a:buFont typeface="Arial"/>
              <a:buNone/>
            </a:pPr>
            <a:r>
              <a:rPr lang="es-ES">
                <a:solidFill>
                  <a:schemeClr val="dk1"/>
                </a:solidFill>
              </a:rPr>
              <a:t>educativo único</a:t>
            </a:r>
            <a:endParaRPr/>
          </a:p>
        </p:txBody>
      </p:sp>
      <p:sp>
        <p:nvSpPr>
          <p:cNvPr id="269" name="Google Shape;269;p57"/>
          <p:cNvSpPr txBox="1"/>
          <p:nvPr>
            <p:ph idx="1" type="subTitle"/>
          </p:nvPr>
        </p:nvSpPr>
        <p:spPr>
          <a:xfrm>
            <a:off x="517674" y="2513639"/>
            <a:ext cx="3467700" cy="1314300"/>
          </a:xfrm>
          <a:prstGeom prst="rect">
            <a:avLst/>
          </a:prstGeom>
          <a:noFill/>
          <a:ln>
            <a:noFill/>
          </a:ln>
        </p:spPr>
        <p:txBody>
          <a:bodyPr anchorCtr="0" anchor="t" bIns="0" lIns="0" spcFirstLastPara="1" rIns="0" wrap="square" tIns="0">
            <a:noAutofit/>
          </a:bodyPr>
          <a:lstStyle/>
          <a:p>
            <a:pPr indent="0" lvl="0" marL="0" rtl="0" algn="l">
              <a:spcBef>
                <a:spcPts val="300"/>
              </a:spcBef>
              <a:spcAft>
                <a:spcPts val="0"/>
              </a:spcAft>
              <a:buClr>
                <a:schemeClr val="dk1"/>
              </a:buClr>
              <a:buSzPts val="1500"/>
              <a:buFont typeface="Arial"/>
              <a:buNone/>
            </a:pPr>
            <a:r>
              <a:rPr lang="es-ES">
                <a:solidFill>
                  <a:schemeClr val="dk1"/>
                </a:solidFill>
              </a:rPr>
              <a:t>eLearning Innovation Center </a:t>
            </a:r>
            <a:endParaRPr>
              <a:solidFill>
                <a:schemeClr val="dk1"/>
              </a:solidFill>
            </a:endParaRPr>
          </a:p>
          <a:p>
            <a:pPr indent="0" lvl="0" marL="0" rtl="0" algn="l">
              <a:spcBef>
                <a:spcPts val="300"/>
              </a:spcBef>
              <a:spcAft>
                <a:spcPts val="0"/>
              </a:spcAft>
              <a:buClr>
                <a:schemeClr val="dk1"/>
              </a:buClr>
              <a:buSzPts val="1500"/>
              <a:buFont typeface="Arial"/>
              <a:buNone/>
            </a:pPr>
            <a:r>
              <a:rPr i="1" lang="es-ES" sz="1200">
                <a:solidFill>
                  <a:schemeClr val="dk1"/>
                </a:solidFill>
              </a:rPr>
              <a:t>con el apoyo </a:t>
            </a:r>
            <a:r>
              <a:rPr i="1" lang="es-ES" sz="1200">
                <a:solidFill>
                  <a:schemeClr val="dk1"/>
                </a:solidFill>
              </a:rPr>
              <a:t>de </a:t>
            </a:r>
            <a:r>
              <a:rPr i="1" lang="es-ES" sz="1200">
                <a:solidFill>
                  <a:schemeClr val="dk1"/>
                </a:solidFill>
              </a:rPr>
              <a:t>los Estudios de Psicología </a:t>
            </a:r>
            <a:endParaRPr i="1" sz="1200">
              <a:solidFill>
                <a:schemeClr val="dk1"/>
              </a:solidFill>
            </a:endParaRPr>
          </a:p>
          <a:p>
            <a:pPr indent="0" lvl="0" marL="0" rtl="0" algn="l">
              <a:spcBef>
                <a:spcPts val="300"/>
              </a:spcBef>
              <a:spcAft>
                <a:spcPts val="0"/>
              </a:spcAft>
              <a:buClr>
                <a:schemeClr val="dk1"/>
              </a:buClr>
              <a:buSzPts val="1500"/>
              <a:buFont typeface="Arial"/>
              <a:buNone/>
            </a:pPr>
            <a:r>
              <a:rPr i="1" lang="es-ES" sz="1200">
                <a:solidFill>
                  <a:schemeClr val="dk1"/>
                </a:solidFill>
              </a:rPr>
              <a:t>y Ciencias de la Educación</a:t>
            </a:r>
            <a:endParaRPr i="1" sz="1200">
              <a:solidFill>
                <a:schemeClr val="dk1"/>
              </a:solidFill>
            </a:endParaRPr>
          </a:p>
          <a:p>
            <a:pPr indent="0" lvl="0" marL="0" rtl="0" algn="l">
              <a:spcBef>
                <a:spcPts val="300"/>
              </a:spcBef>
              <a:spcAft>
                <a:spcPts val="0"/>
              </a:spcAft>
              <a:buClr>
                <a:schemeClr val="dk1"/>
              </a:buClr>
              <a:buSzPts val="1500"/>
              <a:buFont typeface="Arial"/>
              <a:buNone/>
            </a:pPr>
            <a:r>
              <a:t/>
            </a:r>
            <a:endParaRPr>
              <a:solidFill>
                <a:schemeClr val="dk1"/>
              </a:solidFill>
            </a:endParaRPr>
          </a:p>
          <a:p>
            <a:pPr indent="0" lvl="0" marL="0" rtl="0" algn="l">
              <a:lnSpc>
                <a:spcPct val="90000"/>
              </a:lnSpc>
              <a:spcBef>
                <a:spcPts val="300"/>
              </a:spcBef>
              <a:spcAft>
                <a:spcPts val="0"/>
              </a:spcAft>
              <a:buClr>
                <a:srgbClr val="000078"/>
              </a:buClr>
              <a:buSzPts val="1500"/>
              <a:buNone/>
            </a:pPr>
            <a:r>
              <a:t/>
            </a:r>
            <a:endParaRPr/>
          </a:p>
          <a:p>
            <a:pPr indent="0" lvl="0" marL="0" rtl="0" algn="l">
              <a:lnSpc>
                <a:spcPct val="90000"/>
              </a:lnSpc>
              <a:spcBef>
                <a:spcPts val="300"/>
              </a:spcBef>
              <a:spcAft>
                <a:spcPts val="0"/>
              </a:spcAft>
              <a:buClr>
                <a:srgbClr val="000078"/>
              </a:buClr>
              <a:buSzPts val="1500"/>
              <a:buNone/>
            </a:pPr>
            <a:r>
              <a:rPr lang="es-ES"/>
              <a:t>Mayo de 2024</a:t>
            </a:r>
            <a:endParaRPr/>
          </a:p>
        </p:txBody>
      </p:sp>
      <p:cxnSp>
        <p:nvCxnSpPr>
          <p:cNvPr id="270" name="Google Shape;270;p57"/>
          <p:cNvCxnSpPr/>
          <p:nvPr/>
        </p:nvCxnSpPr>
        <p:spPr>
          <a:xfrm>
            <a:off x="517674" y="2462434"/>
            <a:ext cx="3467700" cy="0"/>
          </a:xfrm>
          <a:prstGeom prst="straightConnector1">
            <a:avLst/>
          </a:prstGeom>
          <a:noFill/>
          <a:ln cap="flat" cmpd="sng" w="38100">
            <a:solidFill>
              <a:schemeClr val="lt1"/>
            </a:solidFill>
            <a:prstDash val="solid"/>
            <a:round/>
            <a:headEnd len="sm" w="sm" type="none"/>
            <a:tailEnd len="sm" w="sm" type="none"/>
          </a:ln>
        </p:spPr>
      </p:cxn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0" name="Shape 380"/>
        <p:cNvGrpSpPr/>
        <p:nvPr/>
      </p:nvGrpSpPr>
      <p:grpSpPr>
        <a:xfrm>
          <a:off x="0" y="0"/>
          <a:ext cx="0" cy="0"/>
          <a:chOff x="0" y="0"/>
          <a:chExt cx="0" cy="0"/>
        </a:xfrm>
      </p:grpSpPr>
      <p:sp>
        <p:nvSpPr>
          <p:cNvPr id="381" name="Google Shape;381;p66"/>
          <p:cNvSpPr txBox="1"/>
          <p:nvPr>
            <p:ph idx="4294967295" type="body"/>
          </p:nvPr>
        </p:nvSpPr>
        <p:spPr>
          <a:xfrm>
            <a:off x="1740951" y="461406"/>
            <a:ext cx="7323600" cy="17985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1300"/>
              </a:spcBef>
              <a:spcAft>
                <a:spcPts val="0"/>
              </a:spcAft>
              <a:buClr>
                <a:schemeClr val="lt1"/>
              </a:buClr>
              <a:buSzPts val="1400"/>
              <a:buFont typeface="Arial"/>
              <a:buNone/>
            </a:pPr>
            <a:r>
              <a:rPr b="1" lang="es-ES" sz="6000">
                <a:solidFill>
                  <a:schemeClr val="lt1"/>
                </a:solidFill>
              </a:rPr>
              <a:t>El acompañamiento</a:t>
            </a:r>
            <a:endParaRPr sz="6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81"/>
                                        </p:tgtEl>
                                        <p:attrNameLst>
                                          <p:attrName>style.visibility</p:attrName>
                                        </p:attrNameLst>
                                      </p:cBhvr>
                                      <p:to>
                                        <p:strVal val="visible"/>
                                      </p:to>
                                    </p:set>
                                    <p:animEffect filter="fade" transition="in">
                                      <p:cBhvr>
                                        <p:cTn dur="1000"/>
                                        <p:tgtEl>
                                          <p:spTgt spid="3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5" name="Shape 385"/>
        <p:cNvGrpSpPr/>
        <p:nvPr/>
      </p:nvGrpSpPr>
      <p:grpSpPr>
        <a:xfrm>
          <a:off x="0" y="0"/>
          <a:ext cx="0" cy="0"/>
          <a:chOff x="0" y="0"/>
          <a:chExt cx="0" cy="0"/>
        </a:xfrm>
      </p:grpSpPr>
      <p:sp>
        <p:nvSpPr>
          <p:cNvPr id="386" name="Google Shape;386;p67"/>
          <p:cNvSpPr/>
          <p:nvPr/>
        </p:nvSpPr>
        <p:spPr>
          <a:xfrm rot="2700000">
            <a:off x="5046097" y="2333197"/>
            <a:ext cx="2196839" cy="2196839"/>
          </a:xfrm>
          <a:prstGeom prst="arc">
            <a:avLst>
              <a:gd fmla="val 10841596" name="adj1"/>
              <a:gd fmla="val 5200502" name="adj2"/>
            </a:avLst>
          </a:prstGeom>
          <a:noFill/>
          <a:ln cap="flat" cmpd="sng" w="19050">
            <a:solidFill>
              <a:srgbClr val="B7B7B7"/>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7" name="Google Shape;387;p67"/>
          <p:cNvSpPr txBox="1"/>
          <p:nvPr/>
        </p:nvSpPr>
        <p:spPr>
          <a:xfrm>
            <a:off x="6598308" y="3799319"/>
            <a:ext cx="1278600" cy="428700"/>
          </a:xfrm>
          <a:prstGeom prst="rect">
            <a:avLst/>
          </a:prstGeom>
          <a:noFill/>
          <a:ln>
            <a:noFill/>
          </a:ln>
        </p:spPr>
        <p:txBody>
          <a:bodyPr anchorCtr="0" anchor="t" bIns="0" lIns="0" spcFirstLastPara="1" rIns="0" wrap="square" tIns="0">
            <a:noAutofit/>
          </a:bodyPr>
          <a:lstStyle/>
          <a:p>
            <a:pPr indent="0" lvl="0" marL="0" marR="0" rtl="0" algn="ctr">
              <a:lnSpc>
                <a:spcPct val="80000"/>
              </a:lnSpc>
              <a:spcBef>
                <a:spcPts val="0"/>
              </a:spcBef>
              <a:spcAft>
                <a:spcPts val="0"/>
              </a:spcAft>
              <a:buClr>
                <a:srgbClr val="000000"/>
              </a:buClr>
              <a:buSzPts val="1000"/>
              <a:buFont typeface="Arial"/>
              <a:buNone/>
            </a:pPr>
            <a:r>
              <a:rPr b="1" i="0" lang="es-ES" sz="1000" u="none" cap="none" strike="noStrike">
                <a:solidFill>
                  <a:srgbClr val="010078"/>
                </a:solidFill>
                <a:highlight>
                  <a:srgbClr val="FFFFFF"/>
                </a:highlight>
                <a:latin typeface="Arial"/>
                <a:ea typeface="Arial"/>
                <a:cs typeface="Arial"/>
                <a:sym typeface="Arial"/>
              </a:rPr>
              <a:t>DIRECCIÓN </a:t>
            </a:r>
            <a:endParaRPr b="1" i="0" sz="1000" u="none" cap="none" strike="noStrike">
              <a:solidFill>
                <a:srgbClr val="010078"/>
              </a:solidFill>
              <a:highlight>
                <a:srgbClr val="FFFFFF"/>
              </a:highlight>
              <a:latin typeface="Arial"/>
              <a:ea typeface="Arial"/>
              <a:cs typeface="Arial"/>
              <a:sym typeface="Arial"/>
            </a:endParaRPr>
          </a:p>
          <a:p>
            <a:pPr indent="0" lvl="0" marL="0" marR="0" rtl="0" algn="ctr">
              <a:lnSpc>
                <a:spcPct val="80000"/>
              </a:lnSpc>
              <a:spcBef>
                <a:spcPts val="0"/>
              </a:spcBef>
              <a:spcAft>
                <a:spcPts val="0"/>
              </a:spcAft>
              <a:buClr>
                <a:srgbClr val="000000"/>
              </a:buClr>
              <a:buSzPts val="1000"/>
              <a:buFont typeface="Arial"/>
              <a:buNone/>
            </a:pPr>
            <a:r>
              <a:rPr b="1" i="0" lang="es-ES" sz="1000" u="none" cap="none" strike="noStrike">
                <a:solidFill>
                  <a:srgbClr val="010078"/>
                </a:solidFill>
                <a:highlight>
                  <a:srgbClr val="FFFFFF"/>
                </a:highlight>
                <a:latin typeface="Arial"/>
                <a:ea typeface="Arial"/>
                <a:cs typeface="Arial"/>
                <a:sym typeface="Arial"/>
              </a:rPr>
              <a:t>DE PROGRAMA</a:t>
            </a:r>
            <a:endParaRPr b="1" i="0" sz="1000" u="none" cap="none" strike="noStrike">
              <a:solidFill>
                <a:srgbClr val="010078"/>
              </a:solidFill>
              <a:highlight>
                <a:srgbClr val="FFFFFF"/>
              </a:highlight>
              <a:latin typeface="Arial"/>
              <a:ea typeface="Arial"/>
              <a:cs typeface="Arial"/>
              <a:sym typeface="Arial"/>
            </a:endParaRPr>
          </a:p>
        </p:txBody>
      </p:sp>
      <p:pic>
        <p:nvPicPr>
          <p:cNvPr id="388" name="Google Shape;388;p67"/>
          <p:cNvPicPr preferRelativeResize="0"/>
          <p:nvPr/>
        </p:nvPicPr>
        <p:blipFill rotWithShape="1">
          <a:blip r:embed="rId4">
            <a:alphaModFix/>
          </a:blip>
          <a:srcRect b="0" l="0" r="0" t="0"/>
          <a:stretch/>
        </p:blipFill>
        <p:spPr>
          <a:xfrm>
            <a:off x="6875246" y="3087634"/>
            <a:ext cx="613662" cy="613638"/>
          </a:xfrm>
          <a:prstGeom prst="rect">
            <a:avLst/>
          </a:prstGeom>
          <a:noFill/>
          <a:ln>
            <a:noFill/>
          </a:ln>
        </p:spPr>
      </p:pic>
      <p:sp>
        <p:nvSpPr>
          <p:cNvPr id="389" name="Google Shape;389;p67"/>
          <p:cNvSpPr/>
          <p:nvPr/>
        </p:nvSpPr>
        <p:spPr>
          <a:xfrm>
            <a:off x="4270050" y="2579827"/>
            <a:ext cx="1679400" cy="1679400"/>
          </a:xfrm>
          <a:prstGeom prst="ellipse">
            <a:avLst/>
          </a:prstGeom>
          <a:noFill/>
          <a:ln cap="flat" cmpd="sng" w="19050">
            <a:solidFill>
              <a:srgbClr val="2DEE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0" name="Google Shape;390;p67"/>
          <p:cNvSpPr txBox="1"/>
          <p:nvPr>
            <p:ph idx="4294967295" type="body"/>
          </p:nvPr>
        </p:nvSpPr>
        <p:spPr>
          <a:xfrm>
            <a:off x="5612282" y="321150"/>
            <a:ext cx="3911400" cy="15750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s-ES" sz="1900">
                <a:solidFill>
                  <a:srgbClr val="010078"/>
                </a:solidFill>
                <a:latin typeface="Georgia"/>
                <a:ea typeface="Georgia"/>
                <a:cs typeface="Georgia"/>
                <a:sym typeface="Georgia"/>
              </a:rPr>
              <a:t>Ofrece al estudiante un acompañamiento personalizado</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s-ES" sz="1900">
                <a:solidFill>
                  <a:srgbClr val="010078"/>
                </a:solidFill>
                <a:latin typeface="Georgia"/>
                <a:ea typeface="Georgia"/>
                <a:cs typeface="Georgia"/>
                <a:sym typeface="Georgia"/>
              </a:rPr>
              <a:t>y una orientación permanente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s-ES" sz="1900">
                <a:solidFill>
                  <a:srgbClr val="010078"/>
                </a:solidFill>
                <a:latin typeface="Georgia"/>
                <a:ea typeface="Georgia"/>
                <a:cs typeface="Georgia"/>
                <a:sym typeface="Georgia"/>
              </a:rPr>
              <a:t>a lo largo de su recorrido académico.</a:t>
            </a:r>
            <a:endParaRPr sz="1900">
              <a:solidFill>
                <a:srgbClr val="010078"/>
              </a:solidFill>
              <a:latin typeface="Georgia"/>
              <a:ea typeface="Georgia"/>
              <a:cs typeface="Georgia"/>
              <a:sym typeface="Georgia"/>
            </a:endParaRPr>
          </a:p>
        </p:txBody>
      </p:sp>
      <p:sp>
        <p:nvSpPr>
          <p:cNvPr id="391" name="Google Shape;391;p67"/>
          <p:cNvSpPr txBox="1"/>
          <p:nvPr>
            <p:ph idx="4294967295" type="body"/>
          </p:nvPr>
        </p:nvSpPr>
        <p:spPr>
          <a:xfrm>
            <a:off x="2162825" y="339124"/>
            <a:ext cx="3294300" cy="10908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El equipo docente </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de la UOC</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sp>
        <p:nvSpPr>
          <p:cNvPr id="392" name="Google Shape;392;p67"/>
          <p:cNvSpPr txBox="1"/>
          <p:nvPr>
            <p:ph idx="4294967295" type="body"/>
          </p:nvPr>
        </p:nvSpPr>
        <p:spPr>
          <a:xfrm>
            <a:off x="3839273" y="2005364"/>
            <a:ext cx="2558700" cy="4287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rPr>
              <a:t>PROFESORADO </a:t>
            </a:r>
            <a:endParaRPr b="1" sz="1000">
              <a:solidFill>
                <a:srgbClr val="010078"/>
              </a:solidFill>
            </a:endParaRPr>
          </a:p>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rPr>
              <a:t>(</a:t>
            </a:r>
            <a:r>
              <a:rPr b="1" lang="es-ES" sz="1000">
                <a:solidFill>
                  <a:srgbClr val="010078"/>
                </a:solidFill>
              </a:rPr>
              <a:t>PDI</a:t>
            </a:r>
            <a:r>
              <a:rPr b="1" lang="es-ES" sz="1000">
                <a:solidFill>
                  <a:srgbClr val="010078"/>
                </a:solidFill>
              </a:rPr>
              <a:t>)</a:t>
            </a:r>
            <a:endParaRPr b="1" sz="1000">
              <a:solidFill>
                <a:srgbClr val="010078"/>
              </a:solidFill>
            </a:endParaRPr>
          </a:p>
        </p:txBody>
      </p:sp>
      <p:sp>
        <p:nvSpPr>
          <p:cNvPr id="393" name="Google Shape;393;p67"/>
          <p:cNvSpPr txBox="1"/>
          <p:nvPr>
            <p:ph idx="4294967295" type="body"/>
          </p:nvPr>
        </p:nvSpPr>
        <p:spPr>
          <a:xfrm>
            <a:off x="3852103" y="4586476"/>
            <a:ext cx="2741100" cy="4287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rPr>
              <a:t>PROFESORADO </a:t>
            </a:r>
            <a:endParaRPr b="1" sz="1000">
              <a:solidFill>
                <a:srgbClr val="010078"/>
              </a:solidFill>
            </a:endParaRPr>
          </a:p>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rPr>
              <a:t>COLABORADOR (PC)</a:t>
            </a:r>
            <a:endParaRPr/>
          </a:p>
        </p:txBody>
      </p:sp>
      <p:sp>
        <p:nvSpPr>
          <p:cNvPr id="394" name="Google Shape;394;p67"/>
          <p:cNvSpPr txBox="1"/>
          <p:nvPr>
            <p:ph idx="4294967295" type="body"/>
          </p:nvPr>
        </p:nvSpPr>
        <p:spPr>
          <a:xfrm>
            <a:off x="5405119" y="3820122"/>
            <a:ext cx="1140900" cy="184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highlight>
                  <a:srgbClr val="FFFFFF"/>
                </a:highlight>
              </a:rPr>
              <a:t> TUTOR/A</a:t>
            </a:r>
            <a:endParaRPr b="1" sz="1000">
              <a:solidFill>
                <a:srgbClr val="010078"/>
              </a:solidFill>
              <a:highlight>
                <a:srgbClr val="FFFFFF"/>
              </a:highlight>
            </a:endParaRPr>
          </a:p>
        </p:txBody>
      </p:sp>
      <p:pic>
        <p:nvPicPr>
          <p:cNvPr id="395" name="Google Shape;395;p67"/>
          <p:cNvPicPr preferRelativeResize="0"/>
          <p:nvPr/>
        </p:nvPicPr>
        <p:blipFill rotWithShape="1">
          <a:blip r:embed="rId5">
            <a:alphaModFix/>
          </a:blip>
          <a:srcRect b="0" l="0" r="0" t="0"/>
          <a:stretch/>
        </p:blipFill>
        <p:spPr>
          <a:xfrm>
            <a:off x="4780180" y="2328565"/>
            <a:ext cx="655839" cy="655817"/>
          </a:xfrm>
          <a:prstGeom prst="rect">
            <a:avLst/>
          </a:prstGeom>
          <a:noFill/>
          <a:ln>
            <a:noFill/>
          </a:ln>
        </p:spPr>
      </p:pic>
      <p:pic>
        <p:nvPicPr>
          <p:cNvPr id="396" name="Google Shape;396;p67"/>
          <p:cNvPicPr preferRelativeResize="0"/>
          <p:nvPr/>
        </p:nvPicPr>
        <p:blipFill rotWithShape="1">
          <a:blip r:embed="rId6">
            <a:alphaModFix/>
          </a:blip>
          <a:srcRect b="0" l="0" r="0" t="0"/>
          <a:stretch/>
        </p:blipFill>
        <p:spPr>
          <a:xfrm>
            <a:off x="4780180" y="3858346"/>
            <a:ext cx="655839" cy="655839"/>
          </a:xfrm>
          <a:prstGeom prst="rect">
            <a:avLst/>
          </a:prstGeom>
          <a:noFill/>
          <a:ln>
            <a:noFill/>
          </a:ln>
        </p:spPr>
      </p:pic>
      <p:pic>
        <p:nvPicPr>
          <p:cNvPr id="397" name="Google Shape;397;p67"/>
          <p:cNvPicPr preferRelativeResize="0"/>
          <p:nvPr/>
        </p:nvPicPr>
        <p:blipFill rotWithShape="1">
          <a:blip r:embed="rId7">
            <a:alphaModFix/>
          </a:blip>
          <a:srcRect b="0" l="0" r="0" t="0"/>
          <a:stretch/>
        </p:blipFill>
        <p:spPr>
          <a:xfrm>
            <a:off x="5589286" y="3087634"/>
            <a:ext cx="648782" cy="648776"/>
          </a:xfrm>
          <a:prstGeom prst="rect">
            <a:avLst/>
          </a:prstGeom>
          <a:noFill/>
          <a:ln>
            <a:noFill/>
          </a:ln>
        </p:spPr>
      </p:pic>
      <p:pic>
        <p:nvPicPr>
          <p:cNvPr id="398" name="Google Shape;398;p67"/>
          <p:cNvPicPr preferRelativeResize="0"/>
          <p:nvPr/>
        </p:nvPicPr>
        <p:blipFill>
          <a:blip r:embed="rId8">
            <a:alphaModFix/>
          </a:blip>
          <a:stretch>
            <a:fillRect/>
          </a:stretch>
        </p:blipFill>
        <p:spPr>
          <a:xfrm>
            <a:off x="2200364" y="2692350"/>
            <a:ext cx="2179223" cy="21084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02" name="Shape 402"/>
        <p:cNvGrpSpPr/>
        <p:nvPr/>
      </p:nvGrpSpPr>
      <p:grpSpPr>
        <a:xfrm>
          <a:off x="0" y="0"/>
          <a:ext cx="0" cy="0"/>
          <a:chOff x="0" y="0"/>
          <a:chExt cx="0" cy="0"/>
        </a:xfrm>
      </p:grpSpPr>
      <p:sp>
        <p:nvSpPr>
          <p:cNvPr id="403" name="Google Shape;403;p68"/>
          <p:cNvSpPr/>
          <p:nvPr/>
        </p:nvSpPr>
        <p:spPr>
          <a:xfrm rot="-7938405">
            <a:off x="2349435" y="2755380"/>
            <a:ext cx="1783242" cy="1229417"/>
          </a:xfrm>
          <a:prstGeom prst="arc">
            <a:avLst>
              <a:gd fmla="val 12358297" name="adj1"/>
              <a:gd fmla="val 19337817" name="adj2"/>
            </a:avLst>
          </a:prstGeom>
          <a:noFill/>
          <a:ln cap="flat" cmpd="sng" w="38100">
            <a:solidFill>
              <a:srgbClr val="12297F"/>
            </a:solidFill>
            <a:prstDash val="dash"/>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4" name="Google Shape;404;p68"/>
          <p:cNvSpPr txBox="1"/>
          <p:nvPr>
            <p:ph idx="4294967295" type="body"/>
          </p:nvPr>
        </p:nvSpPr>
        <p:spPr>
          <a:xfrm>
            <a:off x="5613400" y="339127"/>
            <a:ext cx="3483600" cy="15207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380"/>
              </a:spcBef>
              <a:spcAft>
                <a:spcPts val="0"/>
              </a:spcAft>
              <a:buClr>
                <a:schemeClr val="dk1"/>
              </a:buClr>
              <a:buSzPts val="1100"/>
              <a:buFont typeface="Arial"/>
              <a:buNone/>
            </a:pPr>
            <a:r>
              <a:rPr lang="es-ES" sz="1900">
                <a:solidFill>
                  <a:srgbClr val="010078"/>
                </a:solidFill>
                <a:latin typeface="Georgia"/>
                <a:ea typeface="Georgia"/>
                <a:cs typeface="Georgia"/>
                <a:sym typeface="Georgia"/>
              </a:rPr>
              <a:t>Asesora al estudiante en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lang="es-ES" sz="1900">
                <a:solidFill>
                  <a:srgbClr val="010078"/>
                </a:solidFill>
                <a:latin typeface="Georgia"/>
                <a:ea typeface="Georgia"/>
                <a:cs typeface="Georgia"/>
                <a:sym typeface="Georgia"/>
              </a:rPr>
              <a:t>la elección de un itinerario académico personalizado durante </a:t>
            </a:r>
            <a:r>
              <a:rPr lang="es-ES" sz="1900">
                <a:solidFill>
                  <a:srgbClr val="010078"/>
                </a:solidFill>
                <a:latin typeface="Georgia"/>
                <a:ea typeface="Georgia"/>
                <a:cs typeface="Georgia"/>
                <a:sym typeface="Georgia"/>
              </a:rPr>
              <a:t>toda </a:t>
            </a:r>
            <a:r>
              <a:rPr lang="es-ES" sz="1900">
                <a:solidFill>
                  <a:srgbClr val="010078"/>
                </a:solidFill>
                <a:latin typeface="Georgia"/>
                <a:ea typeface="Georgia"/>
                <a:cs typeface="Georgia"/>
                <a:sym typeface="Georgia"/>
              </a:rPr>
              <a:t>la experiencia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chemeClr val="dk1"/>
              </a:buClr>
              <a:buSzPts val="1100"/>
              <a:buFont typeface="Arial"/>
              <a:buNone/>
            </a:pPr>
            <a:r>
              <a:rPr lang="es-ES" sz="1900">
                <a:solidFill>
                  <a:srgbClr val="010078"/>
                </a:solidFill>
                <a:latin typeface="Georgia"/>
                <a:ea typeface="Georgia"/>
                <a:cs typeface="Georgia"/>
                <a:sym typeface="Georgia"/>
              </a:rPr>
              <a:t>en la UOC.</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sp>
        <p:nvSpPr>
          <p:cNvPr id="405" name="Google Shape;405;p68"/>
          <p:cNvSpPr txBox="1"/>
          <p:nvPr>
            <p:ph idx="4294967295" type="body"/>
          </p:nvPr>
        </p:nvSpPr>
        <p:spPr>
          <a:xfrm>
            <a:off x="2162825" y="339125"/>
            <a:ext cx="3483600" cy="7752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Funciones </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del tutor o tutora</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sp>
        <p:nvSpPr>
          <p:cNvPr id="406" name="Google Shape;406;p68"/>
          <p:cNvSpPr txBox="1"/>
          <p:nvPr>
            <p:ph idx="4294967295" type="body"/>
          </p:nvPr>
        </p:nvSpPr>
        <p:spPr>
          <a:xfrm>
            <a:off x="2002224" y="2998828"/>
            <a:ext cx="10674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highlight>
                  <a:srgbClr val="FFFFFF"/>
                </a:highlight>
              </a:rPr>
              <a:t>TUTOR/A</a:t>
            </a:r>
            <a:endParaRPr b="1" sz="1000">
              <a:solidFill>
                <a:srgbClr val="010078"/>
              </a:solidFill>
              <a:highlight>
                <a:srgbClr val="FFFFFF"/>
              </a:highlight>
            </a:endParaRPr>
          </a:p>
        </p:txBody>
      </p:sp>
      <p:pic>
        <p:nvPicPr>
          <p:cNvPr id="407" name="Google Shape;407;p68"/>
          <p:cNvPicPr preferRelativeResize="0"/>
          <p:nvPr/>
        </p:nvPicPr>
        <p:blipFill rotWithShape="1">
          <a:blip r:embed="rId4">
            <a:alphaModFix/>
          </a:blip>
          <a:srcRect b="0" l="0" r="0" t="0"/>
          <a:stretch/>
        </p:blipFill>
        <p:spPr>
          <a:xfrm>
            <a:off x="2195611" y="2221490"/>
            <a:ext cx="680625" cy="680625"/>
          </a:xfrm>
          <a:prstGeom prst="rect">
            <a:avLst/>
          </a:prstGeom>
          <a:noFill/>
          <a:ln>
            <a:noFill/>
          </a:ln>
        </p:spPr>
      </p:pic>
      <p:sp>
        <p:nvSpPr>
          <p:cNvPr id="408" name="Google Shape;408;p68"/>
          <p:cNvSpPr txBox="1"/>
          <p:nvPr/>
        </p:nvSpPr>
        <p:spPr>
          <a:xfrm>
            <a:off x="150550" y="4166050"/>
            <a:ext cx="1752000" cy="6165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rgbClr val="000078"/>
                </a:solidFill>
                <a:uFill>
                  <a:noFill/>
                </a:uFill>
                <a:latin typeface="Arial"/>
                <a:ea typeface="Arial"/>
                <a:cs typeface="Arial"/>
                <a:sym typeface="Arial"/>
                <a:hlinkClick r:id="rId5">
                  <a:extLst>
                    <a:ext uri="{A12FA001-AC4F-418D-AE19-62706E023703}">
                      <ahyp:hlinkClr val="tx"/>
                    </a:ext>
                  </a:extLst>
                </a:hlinkClick>
              </a:rPr>
              <a:t>¿Cómo te acompaña el tutor o tutora </a:t>
            </a:r>
            <a:endParaRPr/>
          </a:p>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rgbClr val="000078"/>
                </a:solidFill>
                <a:uFill>
                  <a:noFill/>
                </a:uFill>
                <a:latin typeface="Arial"/>
                <a:ea typeface="Arial"/>
                <a:cs typeface="Arial"/>
                <a:sym typeface="Arial"/>
                <a:hlinkClick r:id="rId6">
                  <a:extLst>
                    <a:ext uri="{A12FA001-AC4F-418D-AE19-62706E023703}">
                      <ahyp:hlinkClr val="tx"/>
                    </a:ext>
                  </a:extLst>
                </a:hlinkClick>
              </a:rPr>
              <a:t>de la UOC?</a:t>
            </a:r>
            <a:endParaRPr b="0" i="0" sz="1400" u="none" cap="none" strike="noStrike">
              <a:solidFill>
                <a:srgbClr val="000078"/>
              </a:solidFill>
              <a:latin typeface="Arial"/>
              <a:ea typeface="Arial"/>
              <a:cs typeface="Arial"/>
              <a:sym typeface="Arial"/>
            </a:endParaRPr>
          </a:p>
        </p:txBody>
      </p:sp>
      <p:sp>
        <p:nvSpPr>
          <p:cNvPr id="409" name="Google Shape;409;p68"/>
          <p:cNvSpPr txBox="1"/>
          <p:nvPr/>
        </p:nvSpPr>
        <p:spPr>
          <a:xfrm>
            <a:off x="2965116" y="2080850"/>
            <a:ext cx="2736600" cy="1339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ES" sz="1500" u="none" cap="none" strike="noStrike">
                <a:solidFill>
                  <a:srgbClr val="000078"/>
                </a:solidFill>
                <a:highlight>
                  <a:srgbClr val="FFFFFF"/>
                </a:highlight>
                <a:latin typeface="Arial"/>
                <a:ea typeface="Arial"/>
                <a:cs typeface="Arial"/>
                <a:sym typeface="Arial"/>
              </a:rPr>
              <a:t>De forma individualizada, acoge (tutor</a:t>
            </a:r>
            <a:r>
              <a:rPr lang="es-ES" sz="1500">
                <a:solidFill>
                  <a:srgbClr val="000078"/>
                </a:solidFill>
                <a:highlight>
                  <a:srgbClr val="FFFFFF"/>
                </a:highlight>
              </a:rPr>
              <a:t>/a de inicio)</a:t>
            </a:r>
            <a:r>
              <a:rPr b="0" i="0" lang="es-ES" sz="1500" u="none" cap="none" strike="noStrike">
                <a:solidFill>
                  <a:srgbClr val="000078"/>
                </a:solidFill>
                <a:highlight>
                  <a:srgbClr val="FFFFFF"/>
                </a:highlight>
                <a:latin typeface="Arial"/>
                <a:ea typeface="Arial"/>
                <a:cs typeface="Arial"/>
                <a:sym typeface="Arial"/>
              </a:rPr>
              <a:t>, acompaña y orienta al estudiante durante su vida académica en la UOC.</a:t>
            </a:r>
            <a:endParaRPr b="0" i="0" sz="1500" u="none" cap="none" strike="noStrike">
              <a:solidFill>
                <a:srgbClr val="000078"/>
              </a:solidFill>
              <a:latin typeface="Arial"/>
              <a:ea typeface="Arial"/>
              <a:cs typeface="Arial"/>
              <a:sym typeface="Arial"/>
            </a:endParaRPr>
          </a:p>
        </p:txBody>
      </p:sp>
      <p:sp>
        <p:nvSpPr>
          <p:cNvPr id="410" name="Google Shape;410;p68"/>
          <p:cNvSpPr/>
          <p:nvPr/>
        </p:nvSpPr>
        <p:spPr>
          <a:xfrm>
            <a:off x="7003475" y="2230100"/>
            <a:ext cx="1898400" cy="2477100"/>
          </a:xfrm>
          <a:prstGeom prst="rect">
            <a:avLst/>
          </a:prstGeom>
          <a:noFill/>
          <a:ln cap="flat" cmpd="sng" w="19050">
            <a:solidFill>
              <a:srgbClr val="2DEE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11" name="Google Shape;411;p68"/>
          <p:cNvCxnSpPr/>
          <p:nvPr/>
        </p:nvCxnSpPr>
        <p:spPr>
          <a:xfrm>
            <a:off x="7439900" y="3129000"/>
            <a:ext cx="1231500" cy="0"/>
          </a:xfrm>
          <a:prstGeom prst="straightConnector1">
            <a:avLst/>
          </a:prstGeom>
          <a:noFill/>
          <a:ln cap="flat" cmpd="sng" w="19050">
            <a:solidFill>
              <a:srgbClr val="2DEEFF"/>
            </a:solidFill>
            <a:prstDash val="solid"/>
            <a:round/>
            <a:headEnd len="sm" w="sm" type="none"/>
            <a:tailEnd len="sm" w="sm" type="none"/>
          </a:ln>
        </p:spPr>
      </p:cxnSp>
      <p:pic>
        <p:nvPicPr>
          <p:cNvPr id="412" name="Google Shape;412;p68"/>
          <p:cNvPicPr preferRelativeResize="0"/>
          <p:nvPr/>
        </p:nvPicPr>
        <p:blipFill rotWithShape="1">
          <a:blip r:embed="rId7">
            <a:alphaModFix/>
          </a:blip>
          <a:srcRect b="0" l="0" r="0" t="0"/>
          <a:stretch/>
        </p:blipFill>
        <p:spPr>
          <a:xfrm>
            <a:off x="8078875" y="2716063"/>
            <a:ext cx="316100" cy="290812"/>
          </a:xfrm>
          <a:prstGeom prst="rect">
            <a:avLst/>
          </a:prstGeom>
          <a:noFill/>
          <a:ln>
            <a:noFill/>
          </a:ln>
        </p:spPr>
      </p:pic>
      <p:grpSp>
        <p:nvGrpSpPr>
          <p:cNvPr id="413" name="Google Shape;413;p68"/>
          <p:cNvGrpSpPr/>
          <p:nvPr/>
        </p:nvGrpSpPr>
        <p:grpSpPr>
          <a:xfrm>
            <a:off x="7410841" y="2432468"/>
            <a:ext cx="547800" cy="547800"/>
            <a:chOff x="7028225" y="1940400"/>
            <a:chExt cx="547800" cy="547800"/>
          </a:xfrm>
        </p:grpSpPr>
        <p:sp>
          <p:nvSpPr>
            <p:cNvPr id="414" name="Google Shape;414;p68"/>
            <p:cNvSpPr/>
            <p:nvPr/>
          </p:nvSpPr>
          <p:spPr>
            <a:xfrm>
              <a:off x="7028225" y="1940400"/>
              <a:ext cx="547800" cy="547800"/>
            </a:xfrm>
            <a:prstGeom prst="ellipse">
              <a:avLst/>
            </a:prstGeom>
            <a:solidFill>
              <a:srgbClr val="2DE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5" name="Google Shape;415;p68"/>
            <p:cNvPicPr preferRelativeResize="0"/>
            <p:nvPr/>
          </p:nvPicPr>
          <p:blipFill rotWithShape="1">
            <a:blip r:embed="rId8">
              <a:alphaModFix/>
            </a:blip>
            <a:srcRect b="0" l="0" r="0" t="0"/>
            <a:stretch/>
          </p:blipFill>
          <p:spPr>
            <a:xfrm>
              <a:off x="7084000" y="2023384"/>
              <a:ext cx="436250" cy="381832"/>
            </a:xfrm>
            <a:prstGeom prst="rect">
              <a:avLst/>
            </a:prstGeom>
            <a:noFill/>
            <a:ln>
              <a:noFill/>
            </a:ln>
          </p:spPr>
        </p:pic>
      </p:grpSp>
      <p:pic>
        <p:nvPicPr>
          <p:cNvPr id="416" name="Google Shape;416;p68"/>
          <p:cNvPicPr preferRelativeResize="0"/>
          <p:nvPr/>
        </p:nvPicPr>
        <p:blipFill rotWithShape="1">
          <a:blip r:embed="rId9">
            <a:alphaModFix/>
          </a:blip>
          <a:srcRect b="0" l="0" r="0" t="0"/>
          <a:stretch/>
        </p:blipFill>
        <p:spPr>
          <a:xfrm>
            <a:off x="8507264" y="3954525"/>
            <a:ext cx="172799" cy="172799"/>
          </a:xfrm>
          <a:prstGeom prst="rect">
            <a:avLst/>
          </a:prstGeom>
          <a:noFill/>
          <a:ln>
            <a:noFill/>
          </a:ln>
        </p:spPr>
      </p:pic>
      <p:sp>
        <p:nvSpPr>
          <p:cNvPr id="417" name="Google Shape;417;p68"/>
          <p:cNvSpPr/>
          <p:nvPr/>
        </p:nvSpPr>
        <p:spPr>
          <a:xfrm>
            <a:off x="8518379" y="2850157"/>
            <a:ext cx="129900" cy="129900"/>
          </a:xfrm>
          <a:prstGeom prst="rect">
            <a:avLst/>
          </a:prstGeom>
          <a:noFill/>
          <a:ln cap="flat" cmpd="sng" w="38100">
            <a:solidFill>
              <a:srgbClr val="000078"/>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8" name="Google Shape;418;p68"/>
          <p:cNvPicPr preferRelativeResize="0"/>
          <p:nvPr/>
        </p:nvPicPr>
        <p:blipFill rotWithShape="1">
          <a:blip r:embed="rId10">
            <a:alphaModFix/>
          </a:blip>
          <a:srcRect b="0" l="0" r="0" t="0"/>
          <a:stretch/>
        </p:blipFill>
        <p:spPr>
          <a:xfrm>
            <a:off x="8062981" y="3811887"/>
            <a:ext cx="361152" cy="316099"/>
          </a:xfrm>
          <a:prstGeom prst="rect">
            <a:avLst/>
          </a:prstGeom>
          <a:noFill/>
          <a:ln>
            <a:noFill/>
          </a:ln>
        </p:spPr>
      </p:pic>
      <p:cxnSp>
        <p:nvCxnSpPr>
          <p:cNvPr id="419" name="Google Shape;419;p68"/>
          <p:cNvCxnSpPr/>
          <p:nvPr/>
        </p:nvCxnSpPr>
        <p:spPr>
          <a:xfrm>
            <a:off x="2242224" y="3188497"/>
            <a:ext cx="587400" cy="0"/>
          </a:xfrm>
          <a:prstGeom prst="straightConnector1">
            <a:avLst/>
          </a:prstGeom>
          <a:noFill/>
          <a:ln cap="flat" cmpd="sng" w="19050">
            <a:solidFill>
              <a:srgbClr val="2DEEFF"/>
            </a:solidFill>
            <a:prstDash val="solid"/>
            <a:round/>
            <a:headEnd len="sm" w="sm" type="none"/>
            <a:tailEnd len="sm" w="sm" type="none"/>
          </a:ln>
        </p:spPr>
      </p:cxnSp>
      <p:pic>
        <p:nvPicPr>
          <p:cNvPr id="420" name="Google Shape;420;p68"/>
          <p:cNvPicPr preferRelativeResize="0"/>
          <p:nvPr/>
        </p:nvPicPr>
        <p:blipFill rotWithShape="1">
          <a:blip r:embed="rId8">
            <a:alphaModFix/>
          </a:blip>
          <a:srcRect b="0" l="0" r="0" t="0"/>
          <a:stretch/>
        </p:blipFill>
        <p:spPr>
          <a:xfrm>
            <a:off x="3967177" y="3662649"/>
            <a:ext cx="585621" cy="512571"/>
          </a:xfrm>
          <a:prstGeom prst="rect">
            <a:avLst/>
          </a:prstGeom>
          <a:noFill/>
          <a:ln>
            <a:noFill/>
          </a:ln>
        </p:spPr>
      </p:pic>
      <p:cxnSp>
        <p:nvCxnSpPr>
          <p:cNvPr id="421" name="Google Shape;421;p68"/>
          <p:cNvCxnSpPr/>
          <p:nvPr/>
        </p:nvCxnSpPr>
        <p:spPr>
          <a:xfrm>
            <a:off x="4042194" y="4228203"/>
            <a:ext cx="1045500" cy="0"/>
          </a:xfrm>
          <a:prstGeom prst="straightConnector1">
            <a:avLst/>
          </a:prstGeom>
          <a:noFill/>
          <a:ln cap="flat" cmpd="sng" w="19050">
            <a:solidFill>
              <a:srgbClr val="2DEEFF"/>
            </a:solidFill>
            <a:prstDash val="solid"/>
            <a:round/>
            <a:headEnd len="sm" w="sm" type="none"/>
            <a:tailEnd len="sm" w="sm" type="none"/>
          </a:ln>
        </p:spPr>
      </p:cxnSp>
      <p:grpSp>
        <p:nvGrpSpPr>
          <p:cNvPr id="422" name="Google Shape;422;p68"/>
          <p:cNvGrpSpPr/>
          <p:nvPr/>
        </p:nvGrpSpPr>
        <p:grpSpPr>
          <a:xfrm>
            <a:off x="4503035" y="3662791"/>
            <a:ext cx="585551" cy="512293"/>
            <a:chOff x="1632487" y="0"/>
            <a:chExt cx="5879025" cy="5143499"/>
          </a:xfrm>
        </p:grpSpPr>
        <p:pic>
          <p:nvPicPr>
            <p:cNvPr id="423" name="Google Shape;423;p68"/>
            <p:cNvPicPr preferRelativeResize="0"/>
            <p:nvPr/>
          </p:nvPicPr>
          <p:blipFill rotWithShape="1">
            <a:blip r:embed="rId11">
              <a:alphaModFix/>
            </a:blip>
            <a:srcRect b="0" l="0" r="0" t="0"/>
            <a:stretch/>
          </p:blipFill>
          <p:spPr>
            <a:xfrm>
              <a:off x="1632487" y="0"/>
              <a:ext cx="5879025" cy="5143499"/>
            </a:xfrm>
            <a:prstGeom prst="rect">
              <a:avLst/>
            </a:prstGeom>
            <a:noFill/>
            <a:ln>
              <a:noFill/>
            </a:ln>
          </p:spPr>
        </p:pic>
        <p:sp>
          <p:nvSpPr>
            <p:cNvPr id="424" name="Google Shape;424;p68"/>
            <p:cNvSpPr/>
            <p:nvPr/>
          </p:nvSpPr>
          <p:spPr>
            <a:xfrm>
              <a:off x="3193800" y="798450"/>
              <a:ext cx="3574500" cy="25995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cxnSp>
        <p:nvCxnSpPr>
          <p:cNvPr id="425" name="Google Shape;425;p68"/>
          <p:cNvCxnSpPr/>
          <p:nvPr/>
        </p:nvCxnSpPr>
        <p:spPr>
          <a:xfrm flipH="1" rot="10800000">
            <a:off x="5070571" y="3861572"/>
            <a:ext cx="2343600" cy="10200"/>
          </a:xfrm>
          <a:prstGeom prst="straightConnector1">
            <a:avLst/>
          </a:prstGeom>
          <a:noFill/>
          <a:ln cap="flat" cmpd="sng" w="38100">
            <a:solidFill>
              <a:srgbClr val="12297F"/>
            </a:solidFill>
            <a:prstDash val="dash"/>
            <a:round/>
            <a:headEnd len="sm" w="sm" type="none"/>
            <a:tailEnd len="sm" w="sm" type="none"/>
          </a:ln>
        </p:spPr>
      </p:cxnSp>
      <p:cxnSp>
        <p:nvCxnSpPr>
          <p:cNvPr id="426" name="Google Shape;426;p68"/>
          <p:cNvCxnSpPr/>
          <p:nvPr/>
        </p:nvCxnSpPr>
        <p:spPr>
          <a:xfrm>
            <a:off x="3569803" y="4175236"/>
            <a:ext cx="451500" cy="0"/>
          </a:xfrm>
          <a:prstGeom prst="straightConnector1">
            <a:avLst/>
          </a:prstGeom>
          <a:noFill/>
          <a:ln cap="flat" cmpd="sng" w="38100">
            <a:solidFill>
              <a:srgbClr val="12297F"/>
            </a:solidFill>
            <a:prstDash val="dash"/>
            <a:round/>
            <a:headEnd len="sm" w="sm" type="none"/>
            <a:tailEnd len="sm" w="sm" type="none"/>
          </a:ln>
        </p:spPr>
      </p:cxnSp>
      <p:grpSp>
        <p:nvGrpSpPr>
          <p:cNvPr id="427" name="Google Shape;427;p68"/>
          <p:cNvGrpSpPr/>
          <p:nvPr/>
        </p:nvGrpSpPr>
        <p:grpSpPr>
          <a:xfrm>
            <a:off x="7359144" y="3596851"/>
            <a:ext cx="547800" cy="547800"/>
            <a:chOff x="7081300" y="3021225"/>
            <a:chExt cx="547800" cy="547800"/>
          </a:xfrm>
        </p:grpSpPr>
        <p:sp>
          <p:nvSpPr>
            <p:cNvPr id="428" name="Google Shape;428;p68"/>
            <p:cNvSpPr/>
            <p:nvPr/>
          </p:nvSpPr>
          <p:spPr>
            <a:xfrm>
              <a:off x="7081300" y="3021225"/>
              <a:ext cx="547800" cy="547800"/>
            </a:xfrm>
            <a:prstGeom prst="ellipse">
              <a:avLst/>
            </a:prstGeom>
            <a:solidFill>
              <a:srgbClr val="2DEE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29" name="Google Shape;429;p68"/>
            <p:cNvPicPr preferRelativeResize="0"/>
            <p:nvPr/>
          </p:nvPicPr>
          <p:blipFill rotWithShape="1">
            <a:blip r:embed="rId8">
              <a:alphaModFix/>
            </a:blip>
            <a:srcRect b="0" l="0" r="0" t="0"/>
            <a:stretch/>
          </p:blipFill>
          <p:spPr>
            <a:xfrm>
              <a:off x="7137075" y="3104209"/>
              <a:ext cx="436250" cy="381832"/>
            </a:xfrm>
            <a:prstGeom prst="rect">
              <a:avLst/>
            </a:prstGeom>
            <a:noFill/>
            <a:ln>
              <a:noFill/>
            </a:ln>
          </p:spPr>
        </p:pic>
      </p:grpSp>
      <p:cxnSp>
        <p:nvCxnSpPr>
          <p:cNvPr id="430" name="Google Shape;430;p68"/>
          <p:cNvCxnSpPr/>
          <p:nvPr/>
        </p:nvCxnSpPr>
        <p:spPr>
          <a:xfrm>
            <a:off x="7439900" y="4282400"/>
            <a:ext cx="1231500" cy="0"/>
          </a:xfrm>
          <a:prstGeom prst="straightConnector1">
            <a:avLst/>
          </a:prstGeom>
          <a:noFill/>
          <a:ln cap="flat" cmpd="sng" w="19050">
            <a:solidFill>
              <a:srgbClr val="2DEEFF"/>
            </a:solidFill>
            <a:prstDash val="solid"/>
            <a:round/>
            <a:headEnd len="sm" w="sm" type="none"/>
            <a:tailEnd len="sm" w="sm" type="none"/>
          </a:ln>
        </p:spPr>
      </p:cxnSp>
      <p:sp>
        <p:nvSpPr>
          <p:cNvPr id="431" name="Google Shape;431;p68"/>
          <p:cNvSpPr txBox="1"/>
          <p:nvPr>
            <p:ph idx="4294967295" type="body"/>
          </p:nvPr>
        </p:nvSpPr>
        <p:spPr>
          <a:xfrm>
            <a:off x="4031249" y="4312351"/>
            <a:ext cx="10674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highlight>
                  <a:srgbClr val="FFFFFF"/>
                </a:highlight>
              </a:rPr>
              <a:t>ESTUDIANTE</a:t>
            </a:r>
            <a:endParaRPr b="1" sz="1000">
              <a:solidFill>
                <a:srgbClr val="010078"/>
              </a:solidFill>
              <a:highlight>
                <a:srgbClr val="FFFFFF"/>
              </a:highlight>
            </a:endParaRPr>
          </a:p>
        </p:txBody>
      </p:sp>
      <p:sp>
        <p:nvSpPr>
          <p:cNvPr id="432" name="Google Shape;432;p68"/>
          <p:cNvSpPr txBox="1"/>
          <p:nvPr>
            <p:ph idx="4294967295" type="body"/>
          </p:nvPr>
        </p:nvSpPr>
        <p:spPr>
          <a:xfrm>
            <a:off x="7393932" y="3212930"/>
            <a:ext cx="13650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highlight>
                  <a:srgbClr val="FFFFFF"/>
                </a:highlight>
              </a:rPr>
              <a:t>PROFESORADO RESPONSABLE</a:t>
            </a:r>
            <a:endParaRPr b="1" sz="1000">
              <a:solidFill>
                <a:srgbClr val="010078"/>
              </a:solidFill>
              <a:highlight>
                <a:srgbClr val="FFFFFF"/>
              </a:highlight>
            </a:endParaRPr>
          </a:p>
        </p:txBody>
      </p:sp>
      <p:sp>
        <p:nvSpPr>
          <p:cNvPr id="433" name="Google Shape;433;p68"/>
          <p:cNvSpPr txBox="1"/>
          <p:nvPr>
            <p:ph idx="4294967295" type="body"/>
          </p:nvPr>
        </p:nvSpPr>
        <p:spPr>
          <a:xfrm>
            <a:off x="7393932" y="4368200"/>
            <a:ext cx="1365000" cy="172800"/>
          </a:xfrm>
          <a:prstGeom prst="rect">
            <a:avLst/>
          </a:prstGeom>
          <a:noFill/>
          <a:ln>
            <a:noFill/>
          </a:ln>
        </p:spPr>
        <p:txBody>
          <a:bodyPr anchorCtr="0" anchor="t" bIns="0" lIns="0" spcFirstLastPara="1" rIns="0" wrap="square" tIns="0">
            <a:noAutofit/>
          </a:bodyPr>
          <a:lstStyle/>
          <a:p>
            <a:pPr indent="0" lvl="0" marL="0" rtl="0" algn="ctr">
              <a:lnSpc>
                <a:spcPct val="80000"/>
              </a:lnSpc>
              <a:spcBef>
                <a:spcPts val="0"/>
              </a:spcBef>
              <a:spcAft>
                <a:spcPts val="0"/>
              </a:spcAft>
              <a:buClr>
                <a:srgbClr val="010078"/>
              </a:buClr>
              <a:buSzPts val="1400"/>
              <a:buFont typeface="Arial"/>
              <a:buNone/>
            </a:pPr>
            <a:r>
              <a:rPr b="1" lang="es-ES" sz="1000">
                <a:solidFill>
                  <a:srgbClr val="010078"/>
                </a:solidFill>
                <a:highlight>
                  <a:srgbClr val="FFFFFF"/>
                </a:highlight>
              </a:rPr>
              <a:t>PROFESORADO COLABORADOR</a:t>
            </a:r>
            <a:endParaRPr b="1" sz="1000">
              <a:solidFill>
                <a:srgbClr val="010078"/>
              </a:solidFill>
              <a:highlight>
                <a:srgbClr val="FFFFFF"/>
              </a:highlight>
            </a:endParaRPr>
          </a:p>
        </p:txBody>
      </p:sp>
      <p:pic>
        <p:nvPicPr>
          <p:cNvPr id="434" name="Google Shape;434;p68"/>
          <p:cNvPicPr preferRelativeResize="0"/>
          <p:nvPr/>
        </p:nvPicPr>
        <p:blipFill rotWithShape="1">
          <a:blip r:embed="rId12">
            <a:alphaModFix/>
          </a:blip>
          <a:srcRect b="0" l="0" r="0" t="0"/>
          <a:stretch/>
        </p:blipFill>
        <p:spPr>
          <a:xfrm>
            <a:off x="7217296" y="3737752"/>
            <a:ext cx="170399" cy="257442"/>
          </a:xfrm>
          <a:prstGeom prst="rect">
            <a:avLst/>
          </a:prstGeom>
          <a:noFill/>
          <a:ln>
            <a:noFill/>
          </a:ln>
        </p:spPr>
      </p:pic>
      <p:pic>
        <p:nvPicPr>
          <p:cNvPr id="435" name="Google Shape;435;p68"/>
          <p:cNvPicPr preferRelativeResize="0"/>
          <p:nvPr/>
        </p:nvPicPr>
        <p:blipFill rotWithShape="1">
          <a:blip r:embed="rId12">
            <a:alphaModFix/>
          </a:blip>
          <a:srcRect b="0" l="0" r="0" t="0"/>
          <a:stretch/>
        </p:blipFill>
        <p:spPr>
          <a:xfrm>
            <a:off x="3871796" y="4046502"/>
            <a:ext cx="170399" cy="257442"/>
          </a:xfrm>
          <a:prstGeom prst="rect">
            <a:avLst/>
          </a:prstGeom>
          <a:noFill/>
          <a:ln>
            <a:noFill/>
          </a:ln>
        </p:spPr>
      </p:pic>
      <p:pic>
        <p:nvPicPr>
          <p:cNvPr id="436" name="Google Shape;436;p68"/>
          <p:cNvPicPr preferRelativeResize="0"/>
          <p:nvPr/>
        </p:nvPicPr>
        <p:blipFill rotWithShape="1">
          <a:blip r:embed="rId12">
            <a:alphaModFix/>
          </a:blip>
          <a:srcRect b="0" l="0" r="0" t="0"/>
          <a:stretch/>
        </p:blipFill>
        <p:spPr>
          <a:xfrm rot="10800000">
            <a:off x="5041384" y="3737752"/>
            <a:ext cx="170399" cy="257442"/>
          </a:xfrm>
          <a:prstGeom prst="rect">
            <a:avLst/>
          </a:prstGeom>
          <a:noFill/>
          <a:ln>
            <a:noFill/>
          </a:ln>
        </p:spPr>
      </p:pic>
      <p:pic>
        <p:nvPicPr>
          <p:cNvPr id="437" name="Google Shape;437;p68"/>
          <p:cNvPicPr preferRelativeResize="0"/>
          <p:nvPr/>
        </p:nvPicPr>
        <p:blipFill rotWithShape="1">
          <a:blip r:embed="rId12">
            <a:alphaModFix/>
          </a:blip>
          <a:srcRect b="0" l="0" r="0" t="0"/>
          <a:stretch/>
        </p:blipFill>
        <p:spPr>
          <a:xfrm rot="-6299998">
            <a:off x="2424314" y="3130394"/>
            <a:ext cx="170399" cy="257442"/>
          </a:xfrm>
          <a:prstGeom prst="rect">
            <a:avLst/>
          </a:prstGeom>
          <a:noFill/>
          <a:ln>
            <a:noFill/>
          </a:ln>
        </p:spPr>
      </p:pic>
      <p:grpSp>
        <p:nvGrpSpPr>
          <p:cNvPr id="438" name="Google Shape;438;p68"/>
          <p:cNvGrpSpPr/>
          <p:nvPr/>
        </p:nvGrpSpPr>
        <p:grpSpPr>
          <a:xfrm>
            <a:off x="6082022" y="3617832"/>
            <a:ext cx="547800" cy="438200"/>
            <a:chOff x="6061050" y="2293385"/>
            <a:chExt cx="547800" cy="438200"/>
          </a:xfrm>
        </p:grpSpPr>
        <p:sp>
          <p:nvSpPr>
            <p:cNvPr id="439" name="Google Shape;439;p68"/>
            <p:cNvSpPr/>
            <p:nvPr/>
          </p:nvSpPr>
          <p:spPr>
            <a:xfrm>
              <a:off x="6061050" y="2367125"/>
              <a:ext cx="547800" cy="2907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que contiene objeto  Descripción generada automáticamente" id="440" name="Google Shape;440;p68"/>
            <p:cNvPicPr preferRelativeResize="0"/>
            <p:nvPr/>
          </p:nvPicPr>
          <p:blipFill rotWithShape="1">
            <a:blip r:embed="rId13">
              <a:alphaModFix/>
            </a:blip>
            <a:srcRect b="0" l="0" r="0" t="0"/>
            <a:stretch/>
          </p:blipFill>
          <p:spPr>
            <a:xfrm>
              <a:off x="6109207" y="2293385"/>
              <a:ext cx="451485" cy="438200"/>
            </a:xfrm>
            <a:prstGeom prst="rect">
              <a:avLst/>
            </a:prstGeom>
            <a:noFill/>
            <a:ln>
              <a:noFill/>
            </a:ln>
          </p:spPr>
        </p:pic>
      </p:grpSp>
      <p:grpSp>
        <p:nvGrpSpPr>
          <p:cNvPr id="441" name="Google Shape;441;p68"/>
          <p:cNvGrpSpPr/>
          <p:nvPr/>
        </p:nvGrpSpPr>
        <p:grpSpPr>
          <a:xfrm>
            <a:off x="2749004" y="3825333"/>
            <a:ext cx="547800" cy="438547"/>
            <a:chOff x="2675600" y="3657553"/>
            <a:chExt cx="547800" cy="438547"/>
          </a:xfrm>
        </p:grpSpPr>
        <p:sp>
          <p:nvSpPr>
            <p:cNvPr id="442" name="Google Shape;442;p68"/>
            <p:cNvSpPr/>
            <p:nvPr/>
          </p:nvSpPr>
          <p:spPr>
            <a:xfrm>
              <a:off x="2675600" y="3657553"/>
              <a:ext cx="547800" cy="438300"/>
            </a:xfrm>
            <a:prstGeom prst="rect">
              <a:avLst/>
            </a:prstGeom>
            <a:solidFill>
              <a:srgbClr val="FFFF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que contiene objeto  Descripción generada automáticamente" id="443" name="Google Shape;443;p68"/>
            <p:cNvPicPr preferRelativeResize="0"/>
            <p:nvPr/>
          </p:nvPicPr>
          <p:blipFill rotWithShape="1">
            <a:blip r:embed="rId13">
              <a:alphaModFix/>
            </a:blip>
            <a:srcRect b="0" l="0" r="0" t="0"/>
            <a:stretch/>
          </p:blipFill>
          <p:spPr>
            <a:xfrm>
              <a:off x="2723755" y="3657900"/>
              <a:ext cx="451485" cy="438200"/>
            </a:xfrm>
            <a:prstGeom prst="rect">
              <a:avLst/>
            </a:prstGeom>
            <a:noFill/>
            <a:ln>
              <a:noFill/>
            </a:ln>
          </p:spPr>
        </p:pic>
      </p:grpSp>
      <p:pic>
        <p:nvPicPr>
          <p:cNvPr id="444" name="Google Shape;444;p68">
            <a:hlinkClick r:id="rId14"/>
          </p:cNvPr>
          <p:cNvPicPr preferRelativeResize="0"/>
          <p:nvPr/>
        </p:nvPicPr>
        <p:blipFill>
          <a:blip r:embed="rId15">
            <a:alphaModFix/>
          </a:blip>
          <a:stretch>
            <a:fillRect/>
          </a:stretch>
        </p:blipFill>
        <p:spPr>
          <a:xfrm>
            <a:off x="261800" y="3282350"/>
            <a:ext cx="1423102" cy="775201"/>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48" name="Shape 448"/>
        <p:cNvGrpSpPr/>
        <p:nvPr/>
      </p:nvGrpSpPr>
      <p:grpSpPr>
        <a:xfrm>
          <a:off x="0" y="0"/>
          <a:ext cx="0" cy="0"/>
          <a:chOff x="0" y="0"/>
          <a:chExt cx="0" cy="0"/>
        </a:xfrm>
      </p:grpSpPr>
      <p:cxnSp>
        <p:nvCxnSpPr>
          <p:cNvPr id="449" name="Google Shape;449;p69"/>
          <p:cNvCxnSpPr/>
          <p:nvPr/>
        </p:nvCxnSpPr>
        <p:spPr>
          <a:xfrm>
            <a:off x="5342758" y="3030358"/>
            <a:ext cx="766200" cy="684900"/>
          </a:xfrm>
          <a:prstGeom prst="straightConnector1">
            <a:avLst/>
          </a:prstGeom>
          <a:noFill/>
          <a:ln cap="flat" cmpd="sng" w="28575">
            <a:solidFill>
              <a:srgbClr val="12297F"/>
            </a:solidFill>
            <a:prstDash val="solid"/>
            <a:round/>
            <a:headEnd len="sm" w="sm" type="none"/>
            <a:tailEnd len="sm" w="sm" type="none"/>
          </a:ln>
        </p:spPr>
      </p:cxnSp>
      <p:sp>
        <p:nvSpPr>
          <p:cNvPr id="450" name="Google Shape;450;p69"/>
          <p:cNvSpPr/>
          <p:nvPr/>
        </p:nvSpPr>
        <p:spPr>
          <a:xfrm rot="5400000">
            <a:off x="3649608" y="1371583"/>
            <a:ext cx="2835900" cy="2835900"/>
          </a:xfrm>
          <a:prstGeom prst="arc">
            <a:avLst>
              <a:gd fmla="val 14653385" name="adj1"/>
              <a:gd fmla="val 5354494" name="adj2"/>
            </a:avLst>
          </a:prstGeom>
          <a:noFill/>
          <a:ln cap="flat" cmpd="sng" w="2857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1" name="Google Shape;451;p69"/>
          <p:cNvSpPr/>
          <p:nvPr/>
        </p:nvSpPr>
        <p:spPr>
          <a:xfrm>
            <a:off x="5933308" y="33648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2" name="Google Shape;452;p69"/>
          <p:cNvSpPr txBox="1"/>
          <p:nvPr>
            <p:ph idx="4294967295" type="body"/>
          </p:nvPr>
        </p:nvSpPr>
        <p:spPr>
          <a:xfrm>
            <a:off x="5613400" y="339127"/>
            <a:ext cx="3483600" cy="15207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38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Diseña la asignatura, asegura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la calidad de esta y coordina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al profesorado colaborador.</a:t>
            </a:r>
            <a:endParaRPr sz="1900">
              <a:solidFill>
                <a:srgbClr val="010078"/>
              </a:solidFill>
              <a:latin typeface="Georgia"/>
              <a:ea typeface="Georgia"/>
              <a:cs typeface="Georgia"/>
              <a:sym typeface="Georgia"/>
            </a:endParaRPr>
          </a:p>
        </p:txBody>
      </p:sp>
      <p:sp>
        <p:nvSpPr>
          <p:cNvPr id="453" name="Google Shape;453;p69"/>
          <p:cNvSpPr txBox="1"/>
          <p:nvPr>
            <p:ph idx="4294967295" type="body"/>
          </p:nvPr>
        </p:nvSpPr>
        <p:spPr>
          <a:xfrm>
            <a:off x="2162836" y="339122"/>
            <a:ext cx="3294300" cy="1801800"/>
          </a:xfrm>
          <a:prstGeom prst="rect">
            <a:avLst/>
          </a:prstGeom>
          <a:noFill/>
          <a:ln>
            <a:noFill/>
          </a:ln>
        </p:spPr>
        <p:txBody>
          <a:bodyPr anchorCtr="0" anchor="t" bIns="0" lIns="0" spcFirstLastPara="1" rIns="0" wrap="square" tIns="0">
            <a:noAutofit/>
          </a:bodyPr>
          <a:lstStyle/>
          <a:p>
            <a:pPr indent="0" lvl="0" marL="0" marR="0" rtl="0" algn="l">
              <a:lnSpc>
                <a:spcPct val="70666"/>
              </a:lnSpc>
              <a:spcBef>
                <a:spcPts val="600"/>
              </a:spcBef>
              <a:spcAft>
                <a:spcPts val="0"/>
              </a:spcAft>
              <a:buClr>
                <a:srgbClr val="010078"/>
              </a:buClr>
              <a:buSzPts val="1400"/>
              <a:buFont typeface="Arial"/>
              <a:buNone/>
            </a:pPr>
            <a:r>
              <a:rPr b="1" lang="es-ES" sz="3000">
                <a:solidFill>
                  <a:srgbClr val="010078"/>
                </a:solidFill>
              </a:rPr>
              <a:t>Funciones </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rPr b="1" lang="es-ES" sz="3000">
                <a:solidFill>
                  <a:srgbClr val="010078"/>
                </a:solidFill>
              </a:rPr>
              <a:t>del profesorado </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rPr b="1" lang="es-ES" sz="3000">
                <a:solidFill>
                  <a:srgbClr val="010078"/>
                </a:solidFill>
              </a:rPr>
              <a:t>responsable </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rPr b="1" lang="es-ES" sz="3000">
                <a:solidFill>
                  <a:srgbClr val="010078"/>
                </a:solidFill>
              </a:rPr>
              <a:t>de la asignatura</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sp>
        <p:nvSpPr>
          <p:cNvPr id="454" name="Google Shape;454;p69"/>
          <p:cNvSpPr txBox="1"/>
          <p:nvPr/>
        </p:nvSpPr>
        <p:spPr>
          <a:xfrm>
            <a:off x="375084" y="2568226"/>
            <a:ext cx="2828400" cy="646500"/>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Diseñar la asignatura</a:t>
            </a:r>
            <a:r>
              <a:rPr b="0" i="0" lang="es-ES" sz="1000" u="none" cap="none" strike="noStrike">
                <a:solidFill>
                  <a:srgbClr val="000078"/>
                </a:solidFill>
                <a:latin typeface="Arial"/>
                <a:ea typeface="Arial"/>
                <a:cs typeface="Arial"/>
                <a:sym typeface="Arial"/>
              </a:rPr>
              <a:t> y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tomar decisiones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académicas</a:t>
            </a:r>
            <a:endParaRPr b="0" i="0" sz="1000" u="none" cap="none" strike="noStrike">
              <a:solidFill>
                <a:srgbClr val="000078"/>
              </a:solidFill>
              <a:latin typeface="Arial"/>
              <a:ea typeface="Arial"/>
              <a:cs typeface="Arial"/>
              <a:sym typeface="Arial"/>
            </a:endParaRPr>
          </a:p>
        </p:txBody>
      </p:sp>
      <p:sp>
        <p:nvSpPr>
          <p:cNvPr id="455" name="Google Shape;455;p69"/>
          <p:cNvSpPr txBox="1"/>
          <p:nvPr/>
        </p:nvSpPr>
        <p:spPr>
          <a:xfrm>
            <a:off x="322139" y="3462488"/>
            <a:ext cx="3339600" cy="800400"/>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Actualizarse de forma </a:t>
            </a:r>
            <a:endParaRPr b="1"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continuada</a:t>
            </a:r>
            <a:r>
              <a:rPr b="0" i="0" lang="es-ES" sz="1000" u="none" cap="none" strike="noStrike">
                <a:solidFill>
                  <a:srgbClr val="000078"/>
                </a:solidFill>
                <a:latin typeface="Arial"/>
                <a:ea typeface="Arial"/>
                <a:cs typeface="Arial"/>
                <a:sym typeface="Arial"/>
              </a:rPr>
              <a:t> en su ámbito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de experiencia y </a:t>
            </a:r>
            <a:r>
              <a:rPr b="1" i="0" lang="es-ES" sz="1000" u="none" cap="none" strike="noStrike">
                <a:solidFill>
                  <a:srgbClr val="000078"/>
                </a:solidFill>
                <a:latin typeface="Arial"/>
                <a:ea typeface="Arial"/>
                <a:cs typeface="Arial"/>
                <a:sym typeface="Arial"/>
              </a:rPr>
              <a:t>liderar</a:t>
            </a:r>
            <a:endParaRPr b="1"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la innovación docente</a:t>
            </a:r>
            <a:endParaRPr b="1" i="0" sz="1000" u="none" cap="none" strike="noStrike">
              <a:solidFill>
                <a:srgbClr val="000078"/>
              </a:solidFill>
              <a:latin typeface="Arial"/>
              <a:ea typeface="Arial"/>
              <a:cs typeface="Arial"/>
              <a:sym typeface="Arial"/>
            </a:endParaRPr>
          </a:p>
        </p:txBody>
      </p:sp>
      <p:sp>
        <p:nvSpPr>
          <p:cNvPr id="456" name="Google Shape;456;p69"/>
          <p:cNvSpPr txBox="1"/>
          <p:nvPr/>
        </p:nvSpPr>
        <p:spPr>
          <a:xfrm>
            <a:off x="3609462" y="4529808"/>
            <a:ext cx="2900700" cy="3387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Realizar el </a:t>
            </a:r>
            <a:r>
              <a:rPr b="1" i="0" lang="es-ES" sz="1000" u="none" cap="none" strike="noStrike">
                <a:solidFill>
                  <a:srgbClr val="000078"/>
                </a:solidFill>
                <a:latin typeface="Arial"/>
                <a:ea typeface="Arial"/>
                <a:cs typeface="Arial"/>
                <a:sym typeface="Arial"/>
              </a:rPr>
              <a:t>seguimiento de la acción docente</a:t>
            </a:r>
            <a:endParaRPr b="1" i="0" sz="1000" u="none" cap="none" strike="noStrike">
              <a:solidFill>
                <a:srgbClr val="000078"/>
              </a:solidFill>
              <a:latin typeface="Arial"/>
              <a:ea typeface="Arial"/>
              <a:cs typeface="Arial"/>
              <a:sym typeface="Arial"/>
            </a:endParaRPr>
          </a:p>
        </p:txBody>
      </p:sp>
      <p:sp>
        <p:nvSpPr>
          <p:cNvPr id="457" name="Google Shape;457;p69"/>
          <p:cNvSpPr txBox="1"/>
          <p:nvPr/>
        </p:nvSpPr>
        <p:spPr>
          <a:xfrm>
            <a:off x="6880572" y="1899891"/>
            <a:ext cx="3003000" cy="800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Valorar los resultados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de la acción docente </a:t>
            </a:r>
            <a:endParaRPr b="0"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y evaluar el diseño </a:t>
            </a:r>
            <a:endParaRPr b="0"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de la asignatura</a:t>
            </a:r>
            <a:endParaRPr b="0" i="0" sz="1000" u="none" cap="none" strike="noStrike">
              <a:solidFill>
                <a:srgbClr val="000078"/>
              </a:solidFill>
              <a:latin typeface="Arial"/>
              <a:ea typeface="Arial"/>
              <a:cs typeface="Arial"/>
              <a:sym typeface="Arial"/>
            </a:endParaRPr>
          </a:p>
        </p:txBody>
      </p:sp>
      <p:sp>
        <p:nvSpPr>
          <p:cNvPr id="458" name="Google Shape;458;p69"/>
          <p:cNvSpPr txBox="1"/>
          <p:nvPr/>
        </p:nvSpPr>
        <p:spPr>
          <a:xfrm>
            <a:off x="7067682" y="3276650"/>
            <a:ext cx="1932900" cy="11082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Liderar y trabajar de forma colectiva con el</a:t>
            </a:r>
            <a:r>
              <a:rPr b="1" lang="es-ES" sz="1000">
                <a:solidFill>
                  <a:srgbClr val="000078"/>
                </a:solidFill>
              </a:rPr>
              <a:t> </a:t>
            </a:r>
            <a:r>
              <a:rPr b="1" i="0" lang="es-ES" sz="1000" u="none" cap="none" strike="noStrike">
                <a:solidFill>
                  <a:srgbClr val="000078"/>
                </a:solidFill>
                <a:latin typeface="Arial"/>
                <a:ea typeface="Arial"/>
                <a:cs typeface="Arial"/>
                <a:sym typeface="Arial"/>
              </a:rPr>
              <a:t>profesorado colaborador </a:t>
            </a:r>
            <a:r>
              <a:rPr b="0" i="0" lang="es-ES" sz="1000" u="none" cap="none" strike="noStrike">
                <a:solidFill>
                  <a:srgbClr val="000078"/>
                </a:solidFill>
                <a:latin typeface="Arial"/>
                <a:ea typeface="Arial"/>
                <a:cs typeface="Arial"/>
                <a:sym typeface="Arial"/>
              </a:rPr>
              <a:t>(PC) para establecer el proceso </a:t>
            </a:r>
            <a:endParaRPr b="0"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de enseñanza-aprendizaje </a:t>
            </a:r>
            <a:endParaRPr b="0"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de la asignatura</a:t>
            </a:r>
            <a:endParaRPr b="0" i="0" sz="1000" u="none" cap="none" strike="noStrike">
              <a:solidFill>
                <a:srgbClr val="000078"/>
              </a:solidFill>
              <a:latin typeface="Arial"/>
              <a:ea typeface="Arial"/>
              <a:cs typeface="Arial"/>
              <a:sym typeface="Arial"/>
            </a:endParaRPr>
          </a:p>
        </p:txBody>
      </p:sp>
      <p:cxnSp>
        <p:nvCxnSpPr>
          <p:cNvPr id="459" name="Google Shape;459;p69"/>
          <p:cNvCxnSpPr>
            <a:endCxn id="460" idx="3"/>
          </p:cNvCxnSpPr>
          <p:nvPr/>
        </p:nvCxnSpPr>
        <p:spPr>
          <a:xfrm flipH="1" rot="10800000">
            <a:off x="5519293" y="2399283"/>
            <a:ext cx="1138200" cy="371400"/>
          </a:xfrm>
          <a:prstGeom prst="straightConnector1">
            <a:avLst/>
          </a:prstGeom>
          <a:noFill/>
          <a:ln cap="flat" cmpd="sng" w="28575">
            <a:solidFill>
              <a:srgbClr val="12297F"/>
            </a:solidFill>
            <a:prstDash val="solid"/>
            <a:round/>
            <a:headEnd len="sm" w="sm" type="none"/>
            <a:tailEnd len="sm" w="sm" type="none"/>
          </a:ln>
        </p:spPr>
      </p:cxnSp>
      <p:cxnSp>
        <p:nvCxnSpPr>
          <p:cNvPr id="461" name="Google Shape;461;p69"/>
          <p:cNvCxnSpPr/>
          <p:nvPr/>
        </p:nvCxnSpPr>
        <p:spPr>
          <a:xfrm flipH="1">
            <a:off x="4127896" y="2924471"/>
            <a:ext cx="801900" cy="801900"/>
          </a:xfrm>
          <a:prstGeom prst="straightConnector1">
            <a:avLst/>
          </a:prstGeom>
          <a:noFill/>
          <a:ln cap="flat" cmpd="sng" w="28575">
            <a:solidFill>
              <a:srgbClr val="12297F"/>
            </a:solidFill>
            <a:prstDash val="solid"/>
            <a:round/>
            <a:headEnd len="sm" w="sm" type="none"/>
            <a:tailEnd len="sm" w="sm" type="none"/>
          </a:ln>
        </p:spPr>
      </p:cxnSp>
      <p:cxnSp>
        <p:nvCxnSpPr>
          <p:cNvPr id="462" name="Google Shape;462;p69"/>
          <p:cNvCxnSpPr>
            <a:stCxn id="463" idx="6"/>
          </p:cNvCxnSpPr>
          <p:nvPr/>
        </p:nvCxnSpPr>
        <p:spPr>
          <a:xfrm>
            <a:off x="3990121" y="2845233"/>
            <a:ext cx="824100" cy="0"/>
          </a:xfrm>
          <a:prstGeom prst="straightConnector1">
            <a:avLst/>
          </a:prstGeom>
          <a:noFill/>
          <a:ln cap="flat" cmpd="sng" w="28575">
            <a:solidFill>
              <a:srgbClr val="12297F"/>
            </a:solidFill>
            <a:prstDash val="solid"/>
            <a:round/>
            <a:headEnd len="sm" w="sm" type="none"/>
            <a:tailEnd len="sm" w="sm" type="none"/>
          </a:ln>
        </p:spPr>
      </p:cxnSp>
      <p:cxnSp>
        <p:nvCxnSpPr>
          <p:cNvPr id="464" name="Google Shape;464;p69"/>
          <p:cNvCxnSpPr/>
          <p:nvPr/>
        </p:nvCxnSpPr>
        <p:spPr>
          <a:xfrm>
            <a:off x="5067546" y="3112771"/>
            <a:ext cx="0" cy="845400"/>
          </a:xfrm>
          <a:prstGeom prst="straightConnector1">
            <a:avLst/>
          </a:prstGeom>
          <a:noFill/>
          <a:ln cap="flat" cmpd="sng" w="28575">
            <a:solidFill>
              <a:srgbClr val="12297F"/>
            </a:solidFill>
            <a:prstDash val="solid"/>
            <a:round/>
            <a:headEnd len="sm" w="sm" type="none"/>
            <a:tailEnd len="sm" w="sm" type="none"/>
          </a:ln>
        </p:spPr>
      </p:cxnSp>
      <p:sp>
        <p:nvSpPr>
          <p:cNvPr id="465" name="Google Shape;465;p69"/>
          <p:cNvSpPr/>
          <p:nvPr/>
        </p:nvSpPr>
        <p:spPr>
          <a:xfrm>
            <a:off x="4450158" y="2242547"/>
            <a:ext cx="1234800" cy="12348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6" name="Google Shape;466;p69"/>
          <p:cNvPicPr preferRelativeResize="0"/>
          <p:nvPr/>
        </p:nvPicPr>
        <p:blipFill rotWithShape="1">
          <a:blip r:embed="rId4">
            <a:alphaModFix/>
          </a:blip>
          <a:srcRect b="0" l="0" r="0" t="0"/>
          <a:stretch/>
        </p:blipFill>
        <p:spPr>
          <a:xfrm>
            <a:off x="4723544" y="2515941"/>
            <a:ext cx="688028" cy="688012"/>
          </a:xfrm>
          <a:prstGeom prst="rect">
            <a:avLst/>
          </a:prstGeom>
          <a:noFill/>
          <a:ln>
            <a:noFill/>
          </a:ln>
        </p:spPr>
      </p:pic>
      <p:sp>
        <p:nvSpPr>
          <p:cNvPr id="463" name="Google Shape;463;p69"/>
          <p:cNvSpPr/>
          <p:nvPr/>
        </p:nvSpPr>
        <p:spPr>
          <a:xfrm>
            <a:off x="3265921" y="24831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7" name="Google Shape;467;p69"/>
          <p:cNvPicPr preferRelativeResize="0"/>
          <p:nvPr/>
        </p:nvPicPr>
        <p:blipFill rotWithShape="1">
          <a:blip r:embed="rId5">
            <a:alphaModFix/>
          </a:blip>
          <a:srcRect b="0" l="0" r="0" t="0"/>
          <a:stretch/>
        </p:blipFill>
        <p:spPr>
          <a:xfrm>
            <a:off x="3451723" y="2673710"/>
            <a:ext cx="352599" cy="343059"/>
          </a:xfrm>
          <a:prstGeom prst="rect">
            <a:avLst/>
          </a:prstGeom>
          <a:noFill/>
          <a:ln>
            <a:noFill/>
          </a:ln>
        </p:spPr>
      </p:pic>
      <p:sp>
        <p:nvSpPr>
          <p:cNvPr id="468" name="Google Shape;468;p69"/>
          <p:cNvSpPr/>
          <p:nvPr/>
        </p:nvSpPr>
        <p:spPr>
          <a:xfrm>
            <a:off x="6144958" y="20371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60" name="Google Shape;460;p69"/>
          <p:cNvPicPr preferRelativeResize="0"/>
          <p:nvPr/>
        </p:nvPicPr>
        <p:blipFill rotWithShape="1">
          <a:blip r:embed="rId6">
            <a:alphaModFix/>
          </a:blip>
          <a:srcRect b="0" l="0" r="0" t="0"/>
          <a:stretch/>
        </p:blipFill>
        <p:spPr>
          <a:xfrm>
            <a:off x="6356618" y="2223596"/>
            <a:ext cx="300875" cy="351374"/>
          </a:xfrm>
          <a:prstGeom prst="rect">
            <a:avLst/>
          </a:prstGeom>
          <a:noFill/>
          <a:ln>
            <a:noFill/>
          </a:ln>
        </p:spPr>
      </p:pic>
      <p:sp>
        <p:nvSpPr>
          <p:cNvPr id="469" name="Google Shape;469;p69"/>
          <p:cNvSpPr/>
          <p:nvPr/>
        </p:nvSpPr>
        <p:spPr>
          <a:xfrm>
            <a:off x="3725958" y="33648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0" name="Google Shape;470;p69"/>
          <p:cNvPicPr preferRelativeResize="0"/>
          <p:nvPr/>
        </p:nvPicPr>
        <p:blipFill rotWithShape="1">
          <a:blip r:embed="rId7">
            <a:alphaModFix/>
          </a:blip>
          <a:srcRect b="0" l="0" r="0" t="0"/>
          <a:stretch/>
        </p:blipFill>
        <p:spPr>
          <a:xfrm rot="2700091">
            <a:off x="3894037" y="3564201"/>
            <a:ext cx="370418" cy="325568"/>
          </a:xfrm>
          <a:prstGeom prst="rect">
            <a:avLst/>
          </a:prstGeom>
          <a:noFill/>
          <a:ln>
            <a:noFill/>
          </a:ln>
        </p:spPr>
      </p:pic>
      <p:sp>
        <p:nvSpPr>
          <p:cNvPr id="471" name="Google Shape;471;p69"/>
          <p:cNvSpPr/>
          <p:nvPr/>
        </p:nvSpPr>
        <p:spPr>
          <a:xfrm>
            <a:off x="4705458" y="3805608"/>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2" name="Google Shape;472;p69"/>
          <p:cNvPicPr preferRelativeResize="0"/>
          <p:nvPr/>
        </p:nvPicPr>
        <p:blipFill rotWithShape="1">
          <a:blip r:embed="rId8">
            <a:alphaModFix/>
          </a:blip>
          <a:srcRect b="0" l="0" r="0" t="0"/>
          <a:stretch/>
        </p:blipFill>
        <p:spPr>
          <a:xfrm>
            <a:off x="4830585" y="4060628"/>
            <a:ext cx="473925" cy="259953"/>
          </a:xfrm>
          <a:prstGeom prst="rect">
            <a:avLst/>
          </a:prstGeom>
          <a:noFill/>
          <a:ln>
            <a:noFill/>
          </a:ln>
        </p:spPr>
      </p:pic>
      <p:grpSp>
        <p:nvGrpSpPr>
          <p:cNvPr id="473" name="Google Shape;473;p69"/>
          <p:cNvGrpSpPr/>
          <p:nvPr/>
        </p:nvGrpSpPr>
        <p:grpSpPr>
          <a:xfrm>
            <a:off x="6061319" y="3752154"/>
            <a:ext cx="259191" cy="259191"/>
            <a:chOff x="7435951" y="2550296"/>
            <a:chExt cx="724200" cy="724200"/>
          </a:xfrm>
        </p:grpSpPr>
        <p:sp>
          <p:nvSpPr>
            <p:cNvPr id="474" name="Google Shape;474;p69"/>
            <p:cNvSpPr/>
            <p:nvPr/>
          </p:nvSpPr>
          <p:spPr>
            <a:xfrm>
              <a:off x="7435951" y="2550296"/>
              <a:ext cx="724200" cy="724200"/>
            </a:xfrm>
            <a:prstGeom prst="ellipse">
              <a:avLst/>
            </a:prstGeom>
            <a:solidFill>
              <a:srgbClr val="C2F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5" name="Google Shape;475;p69"/>
            <p:cNvPicPr preferRelativeResize="0"/>
            <p:nvPr/>
          </p:nvPicPr>
          <p:blipFill rotWithShape="1">
            <a:blip r:embed="rId9">
              <a:alphaModFix/>
            </a:blip>
            <a:srcRect b="0" l="0" r="0" t="0"/>
            <a:stretch/>
          </p:blipFill>
          <p:spPr>
            <a:xfrm>
              <a:off x="7548551" y="2647875"/>
              <a:ext cx="498993" cy="529026"/>
            </a:xfrm>
            <a:prstGeom prst="rect">
              <a:avLst/>
            </a:prstGeom>
            <a:noFill/>
            <a:ln>
              <a:noFill/>
            </a:ln>
          </p:spPr>
        </p:pic>
      </p:grpSp>
      <p:grpSp>
        <p:nvGrpSpPr>
          <p:cNvPr id="476" name="Google Shape;476;p69"/>
          <p:cNvGrpSpPr/>
          <p:nvPr/>
        </p:nvGrpSpPr>
        <p:grpSpPr>
          <a:xfrm>
            <a:off x="6151832" y="3417302"/>
            <a:ext cx="259191" cy="259191"/>
            <a:chOff x="7435951" y="2550296"/>
            <a:chExt cx="724200" cy="724200"/>
          </a:xfrm>
        </p:grpSpPr>
        <p:sp>
          <p:nvSpPr>
            <p:cNvPr id="477" name="Google Shape;477;p69"/>
            <p:cNvSpPr/>
            <p:nvPr/>
          </p:nvSpPr>
          <p:spPr>
            <a:xfrm>
              <a:off x="7435951" y="2550296"/>
              <a:ext cx="724200" cy="724200"/>
            </a:xfrm>
            <a:prstGeom prst="ellipse">
              <a:avLst/>
            </a:prstGeom>
            <a:solidFill>
              <a:srgbClr val="C2FC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78" name="Google Shape;478;p69"/>
            <p:cNvPicPr preferRelativeResize="0"/>
            <p:nvPr/>
          </p:nvPicPr>
          <p:blipFill rotWithShape="1">
            <a:blip r:embed="rId9">
              <a:alphaModFix/>
            </a:blip>
            <a:srcRect b="0" l="0" r="0" t="0"/>
            <a:stretch/>
          </p:blipFill>
          <p:spPr>
            <a:xfrm>
              <a:off x="7548551" y="2647875"/>
              <a:ext cx="498993" cy="529026"/>
            </a:xfrm>
            <a:prstGeom prst="rect">
              <a:avLst/>
            </a:prstGeom>
            <a:noFill/>
            <a:ln>
              <a:noFill/>
            </a:ln>
          </p:spPr>
        </p:pic>
      </p:grpSp>
      <p:cxnSp>
        <p:nvCxnSpPr>
          <p:cNvPr id="479" name="Google Shape;479;p69"/>
          <p:cNvCxnSpPr>
            <a:endCxn id="480" idx="1"/>
          </p:cNvCxnSpPr>
          <p:nvPr/>
        </p:nvCxnSpPr>
        <p:spPr>
          <a:xfrm flipH="1" rot="10800000">
            <a:off x="6556557" y="3428058"/>
            <a:ext cx="109800" cy="452100"/>
          </a:xfrm>
          <a:prstGeom prst="straightConnector1">
            <a:avLst/>
          </a:prstGeom>
          <a:noFill/>
          <a:ln cap="flat" cmpd="sng" w="9525">
            <a:solidFill>
              <a:srgbClr val="12297F"/>
            </a:solidFill>
            <a:prstDash val="solid"/>
            <a:round/>
            <a:headEnd len="sm" w="sm" type="none"/>
            <a:tailEnd len="sm" w="sm" type="none"/>
          </a:ln>
        </p:spPr>
      </p:cxnSp>
      <p:sp>
        <p:nvSpPr>
          <p:cNvPr id="481" name="Google Shape;481;p69"/>
          <p:cNvSpPr/>
          <p:nvPr/>
        </p:nvSpPr>
        <p:spPr>
          <a:xfrm rot="900420">
            <a:off x="6158319" y="3382287"/>
            <a:ext cx="820276" cy="820276"/>
          </a:xfrm>
          <a:prstGeom prst="arc">
            <a:avLst>
              <a:gd fmla="val 16200000" name="adj1"/>
              <a:gd fmla="val 5300693" name="adj2"/>
            </a:avLst>
          </a:prstGeom>
          <a:noFill/>
          <a:ln cap="flat" cmpd="sng" w="952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482" name="Google Shape;482;p69"/>
          <p:cNvCxnSpPr>
            <a:endCxn id="483" idx="0"/>
          </p:cNvCxnSpPr>
          <p:nvPr/>
        </p:nvCxnSpPr>
        <p:spPr>
          <a:xfrm>
            <a:off x="6579381" y="3843246"/>
            <a:ext cx="220500" cy="257400"/>
          </a:xfrm>
          <a:prstGeom prst="straightConnector1">
            <a:avLst/>
          </a:prstGeom>
          <a:noFill/>
          <a:ln cap="flat" cmpd="sng" w="9525">
            <a:solidFill>
              <a:srgbClr val="12297F"/>
            </a:solidFill>
            <a:prstDash val="solid"/>
            <a:round/>
            <a:headEnd len="sm" w="sm" type="none"/>
            <a:tailEnd len="sm" w="sm" type="none"/>
          </a:ln>
        </p:spPr>
      </p:cxnSp>
      <p:cxnSp>
        <p:nvCxnSpPr>
          <p:cNvPr id="484" name="Google Shape;484;p69"/>
          <p:cNvCxnSpPr>
            <a:endCxn id="485" idx="1"/>
          </p:cNvCxnSpPr>
          <p:nvPr/>
        </p:nvCxnSpPr>
        <p:spPr>
          <a:xfrm flipH="1" rot="10800000">
            <a:off x="6578412" y="3641665"/>
            <a:ext cx="326400" cy="171000"/>
          </a:xfrm>
          <a:prstGeom prst="straightConnector1">
            <a:avLst/>
          </a:prstGeom>
          <a:noFill/>
          <a:ln cap="flat" cmpd="sng" w="9525">
            <a:solidFill>
              <a:srgbClr val="12297F"/>
            </a:solidFill>
            <a:prstDash val="solid"/>
            <a:round/>
            <a:headEnd len="sm" w="sm" type="none"/>
            <a:tailEnd len="sm" w="sm" type="none"/>
          </a:ln>
        </p:spPr>
      </p:cxnSp>
      <p:cxnSp>
        <p:nvCxnSpPr>
          <p:cNvPr id="486" name="Google Shape;486;p69"/>
          <p:cNvCxnSpPr>
            <a:stCxn id="487" idx="2"/>
          </p:cNvCxnSpPr>
          <p:nvPr/>
        </p:nvCxnSpPr>
        <p:spPr>
          <a:xfrm flipH="1" rot="10800000">
            <a:off x="6497610" y="3728905"/>
            <a:ext cx="143700" cy="461700"/>
          </a:xfrm>
          <a:prstGeom prst="straightConnector1">
            <a:avLst/>
          </a:prstGeom>
          <a:noFill/>
          <a:ln cap="flat" cmpd="sng" w="9525">
            <a:solidFill>
              <a:srgbClr val="12297F"/>
            </a:solidFill>
            <a:prstDash val="solid"/>
            <a:round/>
            <a:headEnd len="sm" w="sm" type="none"/>
            <a:tailEnd len="sm" w="sm" type="none"/>
          </a:ln>
        </p:spPr>
      </p:cxnSp>
      <p:cxnSp>
        <p:nvCxnSpPr>
          <p:cNvPr id="488" name="Google Shape;488;p69"/>
          <p:cNvCxnSpPr>
            <a:endCxn id="489" idx="1"/>
          </p:cNvCxnSpPr>
          <p:nvPr/>
        </p:nvCxnSpPr>
        <p:spPr>
          <a:xfrm flipH="1" rot="10800000">
            <a:off x="6520206" y="3903820"/>
            <a:ext cx="394800" cy="14700"/>
          </a:xfrm>
          <a:prstGeom prst="straightConnector1">
            <a:avLst/>
          </a:prstGeom>
          <a:noFill/>
          <a:ln cap="flat" cmpd="sng" w="9525">
            <a:solidFill>
              <a:srgbClr val="12297F"/>
            </a:solidFill>
            <a:prstDash val="solid"/>
            <a:round/>
            <a:headEnd len="sm" w="sm" type="none"/>
            <a:tailEnd len="sm" w="sm" type="none"/>
          </a:ln>
        </p:spPr>
      </p:cxnSp>
      <p:sp>
        <p:nvSpPr>
          <p:cNvPr id="490" name="Google Shape;490;p69"/>
          <p:cNvSpPr/>
          <p:nvPr/>
        </p:nvSpPr>
        <p:spPr>
          <a:xfrm rot="-5400000">
            <a:off x="6618630" y="3343267"/>
            <a:ext cx="169500" cy="1695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1" name="Google Shape;491;p69"/>
          <p:cNvSpPr/>
          <p:nvPr/>
        </p:nvSpPr>
        <p:spPr>
          <a:xfrm rot="-5400000">
            <a:off x="6889404" y="3818727"/>
            <a:ext cx="169800" cy="1698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0" name="Google Shape;480;p69"/>
          <p:cNvPicPr preferRelativeResize="0"/>
          <p:nvPr/>
        </p:nvPicPr>
        <p:blipFill rotWithShape="1">
          <a:blip r:embed="rId10">
            <a:alphaModFix/>
          </a:blip>
          <a:srcRect b="0" l="0" r="0" t="0"/>
          <a:stretch/>
        </p:blipFill>
        <p:spPr>
          <a:xfrm>
            <a:off x="6666357" y="3391087"/>
            <a:ext cx="73944" cy="73943"/>
          </a:xfrm>
          <a:prstGeom prst="rect">
            <a:avLst/>
          </a:prstGeom>
          <a:noFill/>
          <a:ln>
            <a:noFill/>
          </a:ln>
        </p:spPr>
      </p:pic>
      <p:grpSp>
        <p:nvGrpSpPr>
          <p:cNvPr id="492" name="Google Shape;492;p69"/>
          <p:cNvGrpSpPr/>
          <p:nvPr/>
        </p:nvGrpSpPr>
        <p:grpSpPr>
          <a:xfrm>
            <a:off x="6862349" y="3556572"/>
            <a:ext cx="169800" cy="169800"/>
            <a:chOff x="7064667" y="3556572"/>
            <a:chExt cx="169800" cy="169800"/>
          </a:xfrm>
        </p:grpSpPr>
        <p:sp>
          <p:nvSpPr>
            <p:cNvPr id="493" name="Google Shape;493;p69"/>
            <p:cNvSpPr/>
            <p:nvPr/>
          </p:nvSpPr>
          <p:spPr>
            <a:xfrm rot="-5400000">
              <a:off x="7064667" y="3556572"/>
              <a:ext cx="169800" cy="1698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5" name="Google Shape;485;p69"/>
            <p:cNvPicPr preferRelativeResize="0"/>
            <p:nvPr/>
          </p:nvPicPr>
          <p:blipFill rotWithShape="1">
            <a:blip r:embed="rId11">
              <a:alphaModFix/>
            </a:blip>
            <a:srcRect b="0" l="0" r="0" t="0"/>
            <a:stretch/>
          </p:blipFill>
          <p:spPr>
            <a:xfrm>
              <a:off x="7107130" y="3604693"/>
              <a:ext cx="84485" cy="73945"/>
            </a:xfrm>
            <a:prstGeom prst="rect">
              <a:avLst/>
            </a:prstGeom>
            <a:noFill/>
            <a:ln>
              <a:noFill/>
            </a:ln>
          </p:spPr>
        </p:pic>
      </p:grpSp>
      <p:grpSp>
        <p:nvGrpSpPr>
          <p:cNvPr id="494" name="Google Shape;494;p69"/>
          <p:cNvGrpSpPr/>
          <p:nvPr/>
        </p:nvGrpSpPr>
        <p:grpSpPr>
          <a:xfrm>
            <a:off x="6713966" y="4057133"/>
            <a:ext cx="169800" cy="169800"/>
            <a:chOff x="6944259" y="4014833"/>
            <a:chExt cx="169800" cy="169800"/>
          </a:xfrm>
        </p:grpSpPr>
        <p:sp>
          <p:nvSpPr>
            <p:cNvPr id="495" name="Google Shape;495;p69"/>
            <p:cNvSpPr/>
            <p:nvPr/>
          </p:nvSpPr>
          <p:spPr>
            <a:xfrm rot="-5400000">
              <a:off x="6944259" y="4014833"/>
              <a:ext cx="169800" cy="1698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83" name="Google Shape;483;p69"/>
            <p:cNvPicPr preferRelativeResize="0"/>
            <p:nvPr/>
          </p:nvPicPr>
          <p:blipFill rotWithShape="1">
            <a:blip r:embed="rId12">
              <a:alphaModFix/>
            </a:blip>
            <a:srcRect b="0" l="0" r="0" t="0"/>
            <a:stretch/>
          </p:blipFill>
          <p:spPr>
            <a:xfrm>
              <a:off x="6980875" y="4058346"/>
              <a:ext cx="98599" cy="86300"/>
            </a:xfrm>
            <a:prstGeom prst="rect">
              <a:avLst/>
            </a:prstGeom>
            <a:noFill/>
            <a:ln>
              <a:noFill/>
            </a:ln>
          </p:spPr>
        </p:pic>
      </p:grpSp>
      <p:pic>
        <p:nvPicPr>
          <p:cNvPr descr="Imagen que contiene objeto  Descripción generada automáticamente" id="489" name="Google Shape;489;p69"/>
          <p:cNvPicPr preferRelativeResize="0"/>
          <p:nvPr/>
        </p:nvPicPr>
        <p:blipFill rotWithShape="1">
          <a:blip r:embed="rId13">
            <a:alphaModFix/>
          </a:blip>
          <a:srcRect b="0" l="0" r="0" t="0"/>
          <a:stretch/>
        </p:blipFill>
        <p:spPr>
          <a:xfrm rot="-62">
            <a:off x="6915006" y="3846459"/>
            <a:ext cx="118204" cy="114721"/>
          </a:xfrm>
          <a:prstGeom prst="rect">
            <a:avLst/>
          </a:prstGeom>
          <a:noFill/>
          <a:ln>
            <a:noFill/>
          </a:ln>
        </p:spPr>
      </p:pic>
      <p:grpSp>
        <p:nvGrpSpPr>
          <p:cNvPr id="496" name="Google Shape;496;p69"/>
          <p:cNvGrpSpPr/>
          <p:nvPr/>
        </p:nvGrpSpPr>
        <p:grpSpPr>
          <a:xfrm>
            <a:off x="6422309" y="4105850"/>
            <a:ext cx="169500" cy="169500"/>
            <a:chOff x="6778314" y="4125275"/>
            <a:chExt cx="169500" cy="169500"/>
          </a:xfrm>
        </p:grpSpPr>
        <p:sp>
          <p:nvSpPr>
            <p:cNvPr id="497" name="Google Shape;497;p69"/>
            <p:cNvSpPr/>
            <p:nvPr/>
          </p:nvSpPr>
          <p:spPr>
            <a:xfrm rot="-5400000">
              <a:off x="6778314" y="4125275"/>
              <a:ext cx="169500" cy="1695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98" name="Google Shape;498;p69"/>
            <p:cNvSpPr/>
            <p:nvPr/>
          </p:nvSpPr>
          <p:spPr>
            <a:xfrm>
              <a:off x="6820767" y="4167847"/>
              <a:ext cx="84300" cy="423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7" name="Google Shape;487;p69"/>
            <p:cNvSpPr/>
            <p:nvPr/>
          </p:nvSpPr>
          <p:spPr>
            <a:xfrm rot="10800000">
              <a:off x="6820946" y="4210030"/>
              <a:ext cx="84300" cy="423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id="499" name="Google Shape;499;p69"/>
          <p:cNvPicPr preferRelativeResize="0"/>
          <p:nvPr/>
        </p:nvPicPr>
        <p:blipFill rotWithShape="1">
          <a:blip r:embed="rId14">
            <a:alphaModFix/>
          </a:blip>
          <a:srcRect b="0" l="0" r="0" t="0"/>
          <a:stretch/>
        </p:blipFill>
        <p:spPr>
          <a:xfrm>
            <a:off x="6374596" y="3611521"/>
            <a:ext cx="387714" cy="38771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03" name="Shape 503"/>
        <p:cNvGrpSpPr/>
        <p:nvPr/>
      </p:nvGrpSpPr>
      <p:grpSpPr>
        <a:xfrm>
          <a:off x="0" y="0"/>
          <a:ext cx="0" cy="0"/>
          <a:chOff x="0" y="0"/>
          <a:chExt cx="0" cy="0"/>
        </a:xfrm>
      </p:grpSpPr>
      <p:sp>
        <p:nvSpPr>
          <p:cNvPr id="504" name="Google Shape;504;p70"/>
          <p:cNvSpPr txBox="1"/>
          <p:nvPr>
            <p:ph idx="4294967295" type="body"/>
          </p:nvPr>
        </p:nvSpPr>
        <p:spPr>
          <a:xfrm>
            <a:off x="5613400" y="339127"/>
            <a:ext cx="3483600" cy="15207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0"/>
              </a:spcBef>
              <a:spcAft>
                <a:spcPts val="0"/>
              </a:spcAft>
              <a:buClr>
                <a:schemeClr val="dk1"/>
              </a:buClr>
              <a:buSzPts val="1100"/>
              <a:buFont typeface="Arial"/>
              <a:buNone/>
            </a:pPr>
            <a:r>
              <a:rPr lang="es-ES" sz="1900">
                <a:solidFill>
                  <a:srgbClr val="010078"/>
                </a:solidFill>
                <a:latin typeface="Georgia"/>
                <a:ea typeface="Georgia"/>
                <a:cs typeface="Georgia"/>
                <a:sym typeface="Georgia"/>
              </a:rPr>
              <a:t>Orienta, realiza el seguimiento y guía el proceso de aprendizaje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s-ES" sz="1900">
                <a:solidFill>
                  <a:srgbClr val="010078"/>
                </a:solidFill>
                <a:latin typeface="Georgia"/>
                <a:ea typeface="Georgia"/>
                <a:cs typeface="Georgia"/>
                <a:sym typeface="Georgia"/>
              </a:rPr>
              <a:t>de los estudiantes en el marco de una asignatura.</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sp>
        <p:nvSpPr>
          <p:cNvPr id="505" name="Google Shape;505;p70"/>
          <p:cNvSpPr txBox="1"/>
          <p:nvPr>
            <p:ph idx="4294967295" type="body"/>
          </p:nvPr>
        </p:nvSpPr>
        <p:spPr>
          <a:xfrm>
            <a:off x="2162836" y="339122"/>
            <a:ext cx="3294300" cy="18018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Funciones </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del profesorado</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colaborador</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sp>
        <p:nvSpPr>
          <p:cNvPr id="506" name="Google Shape;506;p70"/>
          <p:cNvSpPr txBox="1"/>
          <p:nvPr/>
        </p:nvSpPr>
        <p:spPr>
          <a:xfrm>
            <a:off x="159869" y="4161000"/>
            <a:ext cx="1688700" cy="715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rgbClr val="000078"/>
                </a:solidFill>
                <a:uFill>
                  <a:noFill/>
                </a:uFill>
                <a:latin typeface="Arial"/>
                <a:ea typeface="Arial"/>
                <a:cs typeface="Arial"/>
                <a:sym typeface="Arial"/>
                <a:hlinkClick r:id="rId4">
                  <a:extLst>
                    <a:ext uri="{A12FA001-AC4F-418D-AE19-62706E023703}">
                      <ahyp:hlinkClr val="tx"/>
                    </a:ext>
                  </a:extLst>
                </a:hlinkClick>
              </a:rPr>
              <a:t>¿Cómo te acompaña </a:t>
            </a:r>
            <a:endParaRPr b="1" i="0" sz="1200" u="none" cap="none" strike="noStrike">
              <a:solidFill>
                <a:srgbClr val="000078"/>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rgbClr val="000078"/>
                </a:solidFill>
                <a:uFill>
                  <a:noFill/>
                </a:uFill>
                <a:latin typeface="Arial"/>
                <a:ea typeface="Arial"/>
                <a:cs typeface="Arial"/>
                <a:sym typeface="Arial"/>
                <a:hlinkClick r:id="rId5">
                  <a:extLst>
                    <a:ext uri="{A12FA001-AC4F-418D-AE19-62706E023703}">
                      <ahyp:hlinkClr val="tx"/>
                    </a:ext>
                  </a:extLst>
                </a:hlinkClick>
              </a:rPr>
              <a:t>el profesorado colaborador UOC?</a:t>
            </a:r>
            <a:endParaRPr b="1" i="0" sz="1200" u="none" cap="none" strike="noStrike">
              <a:solidFill>
                <a:srgbClr val="000078"/>
              </a:solidFill>
              <a:latin typeface="Arial"/>
              <a:ea typeface="Arial"/>
              <a:cs typeface="Arial"/>
              <a:sym typeface="Arial"/>
            </a:endParaRPr>
          </a:p>
        </p:txBody>
      </p:sp>
      <p:grpSp>
        <p:nvGrpSpPr>
          <p:cNvPr id="507" name="Google Shape;507;p70"/>
          <p:cNvGrpSpPr/>
          <p:nvPr/>
        </p:nvGrpSpPr>
        <p:grpSpPr>
          <a:xfrm>
            <a:off x="524457" y="1371583"/>
            <a:ext cx="9568351" cy="3496917"/>
            <a:chOff x="-358770" y="1371583"/>
            <a:chExt cx="9568351" cy="3496917"/>
          </a:xfrm>
        </p:grpSpPr>
        <p:sp>
          <p:nvSpPr>
            <p:cNvPr id="508" name="Google Shape;508;p70"/>
            <p:cNvSpPr txBox="1"/>
            <p:nvPr/>
          </p:nvSpPr>
          <p:spPr>
            <a:xfrm>
              <a:off x="-305825" y="2568226"/>
              <a:ext cx="2828400" cy="800400"/>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Evaluar los aprendizajes</a:t>
              </a:r>
              <a:r>
                <a:rPr b="0" i="0" lang="es-ES" sz="1000" u="none" cap="none" strike="noStrike">
                  <a:solidFill>
                    <a:srgbClr val="000078"/>
                  </a:solidFill>
                  <a:latin typeface="Arial"/>
                  <a:ea typeface="Arial"/>
                  <a:cs typeface="Arial"/>
                  <a:sym typeface="Arial"/>
                </a:rPr>
                <a:t>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de los estudiantes y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proporcionar un </a:t>
              </a:r>
              <a:r>
                <a:rPr b="1" i="1" lang="es-ES" sz="1000" u="none" cap="none" strike="noStrike">
                  <a:solidFill>
                    <a:srgbClr val="000078"/>
                  </a:solidFill>
                  <a:latin typeface="Arial"/>
                  <a:ea typeface="Arial"/>
                  <a:cs typeface="Arial"/>
                  <a:sym typeface="Arial"/>
                </a:rPr>
                <a:t>feedback</a:t>
              </a:r>
              <a:r>
                <a:rPr b="0" i="0" lang="es-ES" sz="1000" u="none" cap="none" strike="noStrike">
                  <a:solidFill>
                    <a:srgbClr val="000078"/>
                  </a:solidFill>
                  <a:latin typeface="Arial"/>
                  <a:ea typeface="Arial"/>
                  <a:cs typeface="Arial"/>
                  <a:sym typeface="Arial"/>
                </a:rPr>
                <a:t>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formativo</a:t>
              </a:r>
              <a:endParaRPr b="1" i="0" sz="1000" u="none" cap="none" strike="noStrike">
                <a:solidFill>
                  <a:srgbClr val="000078"/>
                </a:solidFill>
                <a:latin typeface="Arial"/>
                <a:ea typeface="Arial"/>
                <a:cs typeface="Arial"/>
                <a:sym typeface="Arial"/>
              </a:endParaRPr>
            </a:p>
          </p:txBody>
        </p:sp>
        <p:sp>
          <p:nvSpPr>
            <p:cNvPr id="509" name="Google Shape;509;p70"/>
            <p:cNvSpPr txBox="1"/>
            <p:nvPr/>
          </p:nvSpPr>
          <p:spPr>
            <a:xfrm>
              <a:off x="-358770" y="3462488"/>
              <a:ext cx="3339600" cy="646500"/>
            </a:xfrm>
            <a:prstGeom prst="rect">
              <a:avLst/>
            </a:prstGeom>
            <a:noFill/>
            <a:ln>
              <a:noFill/>
            </a:ln>
          </p:spPr>
          <p:txBody>
            <a:bodyPr anchorCtr="0" anchor="ctr" bIns="91425" lIns="91425" spcFirstLastPara="1" rIns="91425" wrap="square" tIns="91425">
              <a:spAutoFit/>
            </a:bodyPr>
            <a:lstStyle/>
            <a:p>
              <a:pPr indent="0" lvl="0" marL="0" marR="0" rtl="0" algn="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Formarse y actualizarse</a:t>
              </a:r>
              <a:r>
                <a:rPr b="0" i="0" lang="es-ES" sz="1000" u="none" cap="none" strike="noStrike">
                  <a:solidFill>
                    <a:srgbClr val="000078"/>
                  </a:solidFill>
                  <a:latin typeface="Arial"/>
                  <a:ea typeface="Arial"/>
                  <a:cs typeface="Arial"/>
                  <a:sym typeface="Arial"/>
                </a:rPr>
                <a:t> en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el ámbito de la docencia en línea </a:t>
              </a:r>
              <a:endParaRPr b="0" i="0" sz="1000" u="none" cap="none" strike="noStrike">
                <a:solidFill>
                  <a:srgbClr val="000078"/>
                </a:solidFill>
                <a:latin typeface="Arial"/>
                <a:ea typeface="Arial"/>
                <a:cs typeface="Arial"/>
                <a:sym typeface="Arial"/>
              </a:endParaRPr>
            </a:p>
            <a:p>
              <a:pPr indent="0" lvl="0" marL="0" marR="0" rtl="0" algn="r">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y en su ámbito de conocimiento</a:t>
              </a:r>
              <a:endParaRPr b="0" i="0" sz="1000" u="none" cap="none" strike="noStrike">
                <a:solidFill>
                  <a:srgbClr val="000078"/>
                </a:solidFill>
                <a:latin typeface="Arial"/>
                <a:ea typeface="Arial"/>
                <a:cs typeface="Arial"/>
                <a:sym typeface="Arial"/>
              </a:endParaRPr>
            </a:p>
          </p:txBody>
        </p:sp>
        <p:sp>
          <p:nvSpPr>
            <p:cNvPr id="510" name="Google Shape;510;p70"/>
            <p:cNvSpPr txBox="1"/>
            <p:nvPr/>
          </p:nvSpPr>
          <p:spPr>
            <a:xfrm>
              <a:off x="1693718" y="4529800"/>
              <a:ext cx="5403300" cy="338700"/>
            </a:xfrm>
            <a:prstGeom prst="rect">
              <a:avLst/>
            </a:prstGeom>
            <a:noFill/>
            <a:ln>
              <a:noFill/>
            </a:ln>
          </p:spPr>
          <p:txBody>
            <a:bodyPr anchorCtr="0" anchor="ctr"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Seguir y dinamizar </a:t>
              </a:r>
              <a:r>
                <a:rPr b="0" i="0" lang="es-ES" sz="1000" u="none" cap="none" strike="noStrike">
                  <a:solidFill>
                    <a:srgbClr val="000078"/>
                  </a:solidFill>
                  <a:latin typeface="Arial"/>
                  <a:ea typeface="Arial"/>
                  <a:cs typeface="Arial"/>
                  <a:sym typeface="Arial"/>
                </a:rPr>
                <a:t> el aula y el proceso de aprendizaje del estudiante</a:t>
              </a:r>
              <a:endParaRPr b="0" i="0" sz="1000" u="none" cap="none" strike="noStrike">
                <a:solidFill>
                  <a:srgbClr val="000078"/>
                </a:solidFill>
                <a:latin typeface="Arial"/>
                <a:ea typeface="Arial"/>
                <a:cs typeface="Arial"/>
                <a:sym typeface="Arial"/>
              </a:endParaRPr>
            </a:p>
          </p:txBody>
        </p:sp>
        <p:sp>
          <p:nvSpPr>
            <p:cNvPr id="511" name="Google Shape;511;p70"/>
            <p:cNvSpPr txBox="1"/>
            <p:nvPr/>
          </p:nvSpPr>
          <p:spPr>
            <a:xfrm>
              <a:off x="6206581" y="2558966"/>
              <a:ext cx="3003000" cy="6465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Evaluar la acción docente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y participar en la </a:t>
              </a:r>
              <a:r>
                <a:rPr b="1" i="0" lang="es-ES" sz="1000" u="none" cap="none" strike="noStrike">
                  <a:solidFill>
                    <a:srgbClr val="000078"/>
                  </a:solidFill>
                  <a:latin typeface="Arial"/>
                  <a:ea typeface="Arial"/>
                  <a:cs typeface="Arial"/>
                  <a:sym typeface="Arial"/>
                </a:rPr>
                <a:t>mejora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de la asignatura</a:t>
              </a:r>
              <a:endParaRPr b="1" i="0" sz="1000" u="none" cap="none" strike="noStrike">
                <a:solidFill>
                  <a:srgbClr val="000078"/>
                </a:solidFill>
                <a:latin typeface="Arial"/>
                <a:ea typeface="Arial"/>
                <a:cs typeface="Arial"/>
                <a:sym typeface="Arial"/>
              </a:endParaRPr>
            </a:p>
          </p:txBody>
        </p:sp>
        <p:sp>
          <p:nvSpPr>
            <p:cNvPr id="512" name="Google Shape;512;p70"/>
            <p:cNvSpPr txBox="1"/>
            <p:nvPr/>
          </p:nvSpPr>
          <p:spPr>
            <a:xfrm>
              <a:off x="5882397" y="3462475"/>
              <a:ext cx="1950600" cy="800400"/>
            </a:xfrm>
            <a:prstGeom prst="rect">
              <a:avLst/>
            </a:prstGeom>
            <a:noFill/>
            <a:ln>
              <a:noFill/>
            </a:ln>
          </p:spPr>
          <p:txBody>
            <a:bodyPr anchorCtr="0" anchor="ctr" bIns="91425" lIns="91425" spcFirstLastPara="1" rIns="91425" wrap="square" tIns="91425">
              <a:spAutoFit/>
            </a:bodyPr>
            <a:lstStyle/>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Contribuir a </a:t>
              </a:r>
              <a:r>
                <a:rPr b="1" i="0" lang="es-ES" sz="1000" u="none" cap="none" strike="noStrike">
                  <a:solidFill>
                    <a:srgbClr val="000078"/>
                  </a:solidFill>
                  <a:latin typeface="Arial"/>
                  <a:ea typeface="Arial"/>
                  <a:cs typeface="Arial"/>
                  <a:sym typeface="Arial"/>
                </a:rPr>
                <a:t>la planificación </a:t>
              </a:r>
              <a:endParaRPr b="1" sz="1000">
                <a:solidFill>
                  <a:srgbClr val="000078"/>
                </a:solidFill>
              </a:endParaRPr>
            </a:p>
            <a:p>
              <a:pPr indent="0" lvl="0" marL="0" marR="0" rtl="0" algn="l">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del proceso de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1" i="0" lang="es-ES" sz="1000" u="none" cap="none" strike="noStrike">
                  <a:solidFill>
                    <a:srgbClr val="000078"/>
                  </a:solidFill>
                  <a:latin typeface="Arial"/>
                  <a:ea typeface="Arial"/>
                  <a:cs typeface="Arial"/>
                  <a:sym typeface="Arial"/>
                </a:rPr>
                <a:t>enseñanza-aprendizaje </a:t>
              </a:r>
              <a:endParaRPr b="1" i="0" sz="10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000"/>
                <a:buFont typeface="Arial"/>
                <a:buNone/>
              </a:pPr>
              <a:r>
                <a:rPr b="0" i="0" lang="es-ES" sz="1000" u="none" cap="none" strike="noStrike">
                  <a:solidFill>
                    <a:srgbClr val="000078"/>
                  </a:solidFill>
                  <a:latin typeface="Arial"/>
                  <a:ea typeface="Arial"/>
                  <a:cs typeface="Arial"/>
                  <a:sym typeface="Arial"/>
                </a:rPr>
                <a:t>bajo la dirección del PRA</a:t>
              </a:r>
              <a:endParaRPr b="0" i="0" sz="1000" u="none" cap="none" strike="noStrike">
                <a:solidFill>
                  <a:srgbClr val="000078"/>
                </a:solidFill>
                <a:latin typeface="Arial"/>
                <a:ea typeface="Arial"/>
                <a:cs typeface="Arial"/>
                <a:sym typeface="Arial"/>
              </a:endParaRPr>
            </a:p>
          </p:txBody>
        </p:sp>
        <p:cxnSp>
          <p:nvCxnSpPr>
            <p:cNvPr id="513" name="Google Shape;513;p70"/>
            <p:cNvCxnSpPr/>
            <p:nvPr/>
          </p:nvCxnSpPr>
          <p:spPr>
            <a:xfrm>
              <a:off x="4860008" y="2845233"/>
              <a:ext cx="824100" cy="0"/>
            </a:xfrm>
            <a:prstGeom prst="straightConnector1">
              <a:avLst/>
            </a:prstGeom>
            <a:noFill/>
            <a:ln cap="flat" cmpd="sng" w="28575">
              <a:solidFill>
                <a:srgbClr val="12297F"/>
              </a:solidFill>
              <a:prstDash val="solid"/>
              <a:round/>
              <a:headEnd len="sm" w="sm" type="none"/>
              <a:tailEnd len="sm" w="sm" type="none"/>
            </a:ln>
          </p:spPr>
        </p:cxnSp>
        <p:cxnSp>
          <p:nvCxnSpPr>
            <p:cNvPr id="514" name="Google Shape;514;p70"/>
            <p:cNvCxnSpPr/>
            <p:nvPr/>
          </p:nvCxnSpPr>
          <p:spPr>
            <a:xfrm flipH="1">
              <a:off x="3446986" y="2924471"/>
              <a:ext cx="801900" cy="801900"/>
            </a:xfrm>
            <a:prstGeom prst="straightConnector1">
              <a:avLst/>
            </a:prstGeom>
            <a:noFill/>
            <a:ln cap="flat" cmpd="sng" w="28575">
              <a:solidFill>
                <a:srgbClr val="12297F"/>
              </a:solidFill>
              <a:prstDash val="solid"/>
              <a:round/>
              <a:headEnd len="sm" w="sm" type="none"/>
              <a:tailEnd len="sm" w="sm" type="none"/>
            </a:ln>
          </p:spPr>
        </p:cxnSp>
        <p:cxnSp>
          <p:nvCxnSpPr>
            <p:cNvPr id="515" name="Google Shape;515;p70"/>
            <p:cNvCxnSpPr/>
            <p:nvPr/>
          </p:nvCxnSpPr>
          <p:spPr>
            <a:xfrm>
              <a:off x="4661849" y="3030358"/>
              <a:ext cx="766200" cy="684900"/>
            </a:xfrm>
            <a:prstGeom prst="straightConnector1">
              <a:avLst/>
            </a:prstGeom>
            <a:noFill/>
            <a:ln cap="flat" cmpd="sng" w="28575">
              <a:solidFill>
                <a:srgbClr val="12297F"/>
              </a:solidFill>
              <a:prstDash val="solid"/>
              <a:round/>
              <a:headEnd len="sm" w="sm" type="none"/>
              <a:tailEnd len="sm" w="sm" type="none"/>
            </a:ln>
          </p:spPr>
        </p:cxnSp>
        <p:cxnSp>
          <p:nvCxnSpPr>
            <p:cNvPr id="516" name="Google Shape;516;p70"/>
            <p:cNvCxnSpPr>
              <a:stCxn id="517" idx="6"/>
            </p:cNvCxnSpPr>
            <p:nvPr/>
          </p:nvCxnSpPr>
          <p:spPr>
            <a:xfrm>
              <a:off x="3309211" y="2845233"/>
              <a:ext cx="824100" cy="0"/>
            </a:xfrm>
            <a:prstGeom prst="straightConnector1">
              <a:avLst/>
            </a:prstGeom>
            <a:noFill/>
            <a:ln cap="flat" cmpd="sng" w="28575">
              <a:solidFill>
                <a:srgbClr val="12297F"/>
              </a:solidFill>
              <a:prstDash val="solid"/>
              <a:round/>
              <a:headEnd len="sm" w="sm" type="none"/>
              <a:tailEnd len="sm" w="sm" type="none"/>
            </a:ln>
          </p:spPr>
        </p:cxnSp>
        <p:cxnSp>
          <p:nvCxnSpPr>
            <p:cNvPr id="518" name="Google Shape;518;p70"/>
            <p:cNvCxnSpPr/>
            <p:nvPr/>
          </p:nvCxnSpPr>
          <p:spPr>
            <a:xfrm>
              <a:off x="4386636" y="3112771"/>
              <a:ext cx="0" cy="845400"/>
            </a:xfrm>
            <a:prstGeom prst="straightConnector1">
              <a:avLst/>
            </a:prstGeom>
            <a:noFill/>
            <a:ln cap="flat" cmpd="sng" w="28575">
              <a:solidFill>
                <a:srgbClr val="12297F"/>
              </a:solidFill>
              <a:prstDash val="solid"/>
              <a:round/>
              <a:headEnd len="sm" w="sm" type="none"/>
              <a:tailEnd len="sm" w="sm" type="none"/>
            </a:ln>
          </p:spPr>
        </p:cxnSp>
        <p:sp>
          <p:nvSpPr>
            <p:cNvPr id="519" name="Google Shape;519;p70"/>
            <p:cNvSpPr/>
            <p:nvPr/>
          </p:nvSpPr>
          <p:spPr>
            <a:xfrm rot="5400000">
              <a:off x="2968699" y="1371583"/>
              <a:ext cx="2835900" cy="2835900"/>
            </a:xfrm>
            <a:prstGeom prst="arc">
              <a:avLst>
                <a:gd fmla="val 16200000" name="adj1"/>
                <a:gd fmla="val 5354494" name="adj2"/>
              </a:avLst>
            </a:prstGeom>
            <a:noFill/>
            <a:ln cap="flat" cmpd="sng" w="2857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7" name="Google Shape;517;p70"/>
            <p:cNvSpPr/>
            <p:nvPr/>
          </p:nvSpPr>
          <p:spPr>
            <a:xfrm>
              <a:off x="2585011" y="24831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0" name="Google Shape;520;p70"/>
            <p:cNvSpPr/>
            <p:nvPr/>
          </p:nvSpPr>
          <p:spPr>
            <a:xfrm>
              <a:off x="5464074" y="24274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1" name="Google Shape;521;p70"/>
            <p:cNvSpPr/>
            <p:nvPr/>
          </p:nvSpPr>
          <p:spPr>
            <a:xfrm>
              <a:off x="3045049" y="336488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70"/>
            <p:cNvSpPr/>
            <p:nvPr/>
          </p:nvSpPr>
          <p:spPr>
            <a:xfrm>
              <a:off x="5152849" y="3353133"/>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3" name="Google Shape;523;p70"/>
            <p:cNvSpPr/>
            <p:nvPr/>
          </p:nvSpPr>
          <p:spPr>
            <a:xfrm>
              <a:off x="4024549" y="3805608"/>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nvGrpSpPr>
            <p:cNvPr id="524" name="Google Shape;524;p70"/>
            <p:cNvGrpSpPr/>
            <p:nvPr/>
          </p:nvGrpSpPr>
          <p:grpSpPr>
            <a:xfrm>
              <a:off x="3769249" y="2242547"/>
              <a:ext cx="1234800" cy="1234800"/>
              <a:chOff x="3769249" y="2242547"/>
              <a:chExt cx="1234800" cy="1234800"/>
            </a:xfrm>
          </p:grpSpPr>
          <p:sp>
            <p:nvSpPr>
              <p:cNvPr id="525" name="Google Shape;525;p70"/>
              <p:cNvSpPr/>
              <p:nvPr/>
            </p:nvSpPr>
            <p:spPr>
              <a:xfrm>
                <a:off x="3769249" y="2242547"/>
                <a:ext cx="1234800" cy="1234800"/>
              </a:xfrm>
              <a:prstGeom prst="ellipse">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26" name="Google Shape;526;p70"/>
              <p:cNvPicPr preferRelativeResize="0"/>
              <p:nvPr/>
            </p:nvPicPr>
            <p:blipFill rotWithShape="1">
              <a:blip r:embed="rId6">
                <a:alphaModFix/>
              </a:blip>
              <a:srcRect b="0" l="0" r="0" t="0"/>
              <a:stretch/>
            </p:blipFill>
            <p:spPr>
              <a:xfrm>
                <a:off x="4042635" y="2515930"/>
                <a:ext cx="688028" cy="688035"/>
              </a:xfrm>
              <a:prstGeom prst="rect">
                <a:avLst/>
              </a:prstGeom>
              <a:noFill/>
              <a:ln>
                <a:noFill/>
              </a:ln>
            </p:spPr>
          </p:pic>
        </p:grpSp>
        <p:pic>
          <p:nvPicPr>
            <p:cNvPr id="527" name="Google Shape;527;p70"/>
            <p:cNvPicPr preferRelativeResize="0"/>
            <p:nvPr/>
          </p:nvPicPr>
          <p:blipFill rotWithShape="1">
            <a:blip r:embed="rId7">
              <a:alphaModFix/>
            </a:blip>
            <a:srcRect b="0" l="0" r="0" t="0"/>
            <a:stretch/>
          </p:blipFill>
          <p:spPr>
            <a:xfrm>
              <a:off x="5668135" y="2631467"/>
              <a:ext cx="316100" cy="316100"/>
            </a:xfrm>
            <a:prstGeom prst="rect">
              <a:avLst/>
            </a:prstGeom>
            <a:noFill/>
            <a:ln>
              <a:noFill/>
            </a:ln>
          </p:spPr>
        </p:pic>
        <p:pic>
          <p:nvPicPr>
            <p:cNvPr id="528" name="Google Shape;528;p70"/>
            <p:cNvPicPr preferRelativeResize="0"/>
            <p:nvPr/>
          </p:nvPicPr>
          <p:blipFill rotWithShape="1">
            <a:blip r:embed="rId8">
              <a:alphaModFix/>
            </a:blip>
            <a:srcRect b="0" l="0" r="0" t="0"/>
            <a:stretch/>
          </p:blipFill>
          <p:spPr>
            <a:xfrm>
              <a:off x="5334373" y="3557183"/>
              <a:ext cx="361152" cy="316099"/>
            </a:xfrm>
            <a:prstGeom prst="rect">
              <a:avLst/>
            </a:prstGeom>
            <a:noFill/>
            <a:ln>
              <a:noFill/>
            </a:ln>
          </p:spPr>
        </p:pic>
        <p:pic>
          <p:nvPicPr>
            <p:cNvPr id="529" name="Google Shape;529;p70"/>
            <p:cNvPicPr preferRelativeResize="0"/>
            <p:nvPr/>
          </p:nvPicPr>
          <p:blipFill rotWithShape="1">
            <a:blip r:embed="rId9">
              <a:alphaModFix/>
            </a:blip>
            <a:srcRect b="0" l="0" r="0" t="0"/>
            <a:stretch/>
          </p:blipFill>
          <p:spPr>
            <a:xfrm>
              <a:off x="3189682" y="3568060"/>
              <a:ext cx="421500" cy="368926"/>
            </a:xfrm>
            <a:prstGeom prst="rect">
              <a:avLst/>
            </a:prstGeom>
            <a:noFill/>
            <a:ln>
              <a:noFill/>
            </a:ln>
          </p:spPr>
        </p:pic>
        <p:pic>
          <p:nvPicPr>
            <p:cNvPr descr="Imagen que contiene objeto  Descripción generada automáticamente" id="530" name="Google Shape;530;p70"/>
            <p:cNvPicPr preferRelativeResize="0"/>
            <p:nvPr/>
          </p:nvPicPr>
          <p:blipFill rotWithShape="1">
            <a:blip r:embed="rId10">
              <a:alphaModFix/>
            </a:blip>
            <a:srcRect b="0" l="0" r="0" t="0"/>
            <a:stretch/>
          </p:blipFill>
          <p:spPr>
            <a:xfrm>
              <a:off x="4134004" y="3922496"/>
              <a:ext cx="505290" cy="490424"/>
            </a:xfrm>
            <a:prstGeom prst="rect">
              <a:avLst/>
            </a:prstGeom>
            <a:noFill/>
            <a:ln>
              <a:noFill/>
            </a:ln>
          </p:spPr>
        </p:pic>
        <p:grpSp>
          <p:nvGrpSpPr>
            <p:cNvPr id="531" name="Google Shape;531;p70"/>
            <p:cNvGrpSpPr/>
            <p:nvPr/>
          </p:nvGrpSpPr>
          <p:grpSpPr>
            <a:xfrm>
              <a:off x="2766518" y="2664640"/>
              <a:ext cx="361187" cy="361187"/>
              <a:chOff x="774000" y="1549325"/>
              <a:chExt cx="766200" cy="766200"/>
            </a:xfrm>
          </p:grpSpPr>
          <p:sp>
            <p:nvSpPr>
              <p:cNvPr id="532" name="Google Shape;532;p70"/>
              <p:cNvSpPr/>
              <p:nvPr/>
            </p:nvSpPr>
            <p:spPr>
              <a:xfrm>
                <a:off x="774000" y="1549325"/>
                <a:ext cx="766200" cy="3831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3" name="Google Shape;533;p70"/>
              <p:cNvSpPr/>
              <p:nvPr/>
            </p:nvSpPr>
            <p:spPr>
              <a:xfrm rot="10800000">
                <a:off x="774000" y="1932425"/>
                <a:ext cx="766200" cy="383100"/>
              </a:xfrm>
              <a:prstGeom prst="rightArrow">
                <a:avLst>
                  <a:gd fmla="val 29614" name="adj1"/>
                  <a:gd fmla="val 77232" name="adj2"/>
                </a:avLst>
              </a:prstGeom>
              <a:solidFill>
                <a:srgbClr val="12297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pic>
        <p:nvPicPr>
          <p:cNvPr id="534" name="Google Shape;534;p70">
            <a:hlinkClick r:id="rId11"/>
          </p:cNvPr>
          <p:cNvPicPr preferRelativeResize="0"/>
          <p:nvPr/>
        </p:nvPicPr>
        <p:blipFill rotWithShape="1">
          <a:blip r:embed="rId12">
            <a:alphaModFix/>
          </a:blip>
          <a:srcRect b="8842" l="0" r="6916" t="0"/>
          <a:stretch/>
        </p:blipFill>
        <p:spPr>
          <a:xfrm>
            <a:off x="265924" y="3371679"/>
            <a:ext cx="1444074" cy="789321"/>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8" name="Shape 538"/>
        <p:cNvGrpSpPr/>
        <p:nvPr/>
      </p:nvGrpSpPr>
      <p:grpSpPr>
        <a:xfrm>
          <a:off x="0" y="0"/>
          <a:ext cx="0" cy="0"/>
          <a:chOff x="0" y="0"/>
          <a:chExt cx="0" cy="0"/>
        </a:xfrm>
      </p:grpSpPr>
      <p:sp>
        <p:nvSpPr>
          <p:cNvPr id="539" name="Google Shape;539;p71"/>
          <p:cNvSpPr txBox="1"/>
          <p:nvPr>
            <p:ph idx="4294967295" type="body"/>
          </p:nvPr>
        </p:nvSpPr>
        <p:spPr>
          <a:xfrm>
            <a:off x="2196850" y="335900"/>
            <a:ext cx="6801600" cy="17985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1300"/>
              </a:spcBef>
              <a:spcAft>
                <a:spcPts val="0"/>
              </a:spcAft>
              <a:buClr>
                <a:schemeClr val="lt1"/>
              </a:buClr>
              <a:buSzPts val="1400"/>
              <a:buFont typeface="Arial"/>
              <a:buNone/>
            </a:pPr>
            <a:r>
              <a:rPr b="1" lang="es-ES" sz="6000">
                <a:solidFill>
                  <a:schemeClr val="lt1"/>
                </a:solidFill>
              </a:rPr>
              <a:t>La evaluación</a:t>
            </a:r>
            <a:endParaRPr sz="6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539"/>
                                        </p:tgtEl>
                                        <p:attrNameLst>
                                          <p:attrName>style.visibility</p:attrName>
                                        </p:attrNameLst>
                                      </p:cBhvr>
                                      <p:to>
                                        <p:strVal val="visible"/>
                                      </p:to>
                                    </p:set>
                                    <p:animEffect filter="fade" transition="in">
                                      <p:cBhvr>
                                        <p:cTn dur="1000"/>
                                        <p:tgtEl>
                                          <p:spTgt spid="5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43" name="Shape 543"/>
        <p:cNvGrpSpPr/>
        <p:nvPr/>
      </p:nvGrpSpPr>
      <p:grpSpPr>
        <a:xfrm>
          <a:off x="0" y="0"/>
          <a:ext cx="0" cy="0"/>
          <a:chOff x="0" y="0"/>
          <a:chExt cx="0" cy="0"/>
        </a:xfrm>
      </p:grpSpPr>
      <p:pic>
        <p:nvPicPr>
          <p:cNvPr id="544" name="Google Shape;544;p72"/>
          <p:cNvPicPr preferRelativeResize="0"/>
          <p:nvPr/>
        </p:nvPicPr>
        <p:blipFill>
          <a:blip r:embed="rId4">
            <a:alphaModFix/>
          </a:blip>
          <a:stretch>
            <a:fillRect/>
          </a:stretch>
        </p:blipFill>
        <p:spPr>
          <a:xfrm>
            <a:off x="4804174" y="3135900"/>
            <a:ext cx="1229700" cy="1229700"/>
          </a:xfrm>
          <a:prstGeom prst="rect">
            <a:avLst/>
          </a:prstGeom>
          <a:noFill/>
          <a:ln>
            <a:noFill/>
          </a:ln>
        </p:spPr>
      </p:pic>
      <p:sp>
        <p:nvSpPr>
          <p:cNvPr id="545" name="Google Shape;545;p72"/>
          <p:cNvSpPr/>
          <p:nvPr/>
        </p:nvSpPr>
        <p:spPr>
          <a:xfrm>
            <a:off x="285825" y="2626225"/>
            <a:ext cx="3762300" cy="2039700"/>
          </a:xfrm>
          <a:prstGeom prst="rect">
            <a:avLst/>
          </a:prstGeom>
          <a:noFill/>
          <a:ln cap="flat" cmpd="sng" w="28575">
            <a:solidFill>
              <a:srgbClr val="12297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6" name="Google Shape;546;p72"/>
          <p:cNvSpPr/>
          <p:nvPr/>
        </p:nvSpPr>
        <p:spPr>
          <a:xfrm>
            <a:off x="6772475" y="2626225"/>
            <a:ext cx="2108400" cy="2039700"/>
          </a:xfrm>
          <a:prstGeom prst="rect">
            <a:avLst/>
          </a:prstGeom>
          <a:noFill/>
          <a:ln cap="flat" cmpd="sng" w="28575">
            <a:solidFill>
              <a:srgbClr val="C7C9CA"/>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7" name="Google Shape;547;p72"/>
          <p:cNvSpPr/>
          <p:nvPr/>
        </p:nvSpPr>
        <p:spPr>
          <a:xfrm>
            <a:off x="4356100" y="2626225"/>
            <a:ext cx="2108400" cy="2039700"/>
          </a:xfrm>
          <a:prstGeom prst="rect">
            <a:avLst/>
          </a:prstGeom>
          <a:noFill/>
          <a:ln cap="flat" cmpd="sng" w="28575">
            <a:solidFill>
              <a:srgbClr val="72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8" name="Google Shape;548;p72"/>
          <p:cNvSpPr txBox="1"/>
          <p:nvPr>
            <p:ph idx="4294967295" type="body"/>
          </p:nvPr>
        </p:nvSpPr>
        <p:spPr>
          <a:xfrm>
            <a:off x="5589860" y="322100"/>
            <a:ext cx="3460800" cy="18780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380"/>
              </a:spcBef>
              <a:spcAft>
                <a:spcPts val="0"/>
              </a:spcAft>
              <a:buClr>
                <a:srgbClr val="010078"/>
              </a:buClr>
              <a:buSzPts val="1400"/>
              <a:buFont typeface="Arial"/>
              <a:buNone/>
            </a:pPr>
            <a:r>
              <a:rPr lang="es-ES" sz="1900">
                <a:solidFill>
                  <a:srgbClr val="12297F"/>
                </a:solidFill>
                <a:uFill>
                  <a:noFill/>
                </a:uFill>
                <a:latin typeface="Georgia"/>
                <a:ea typeface="Georgia"/>
                <a:cs typeface="Georgia"/>
                <a:sym typeface="Georgia"/>
                <a:hlinkClick r:id="rId5">
                  <a:extLst>
                    <a:ext uri="{A12FA001-AC4F-418D-AE19-62706E023703}">
                      <ahyp:hlinkClr val="tx"/>
                    </a:ext>
                  </a:extLst>
                </a:hlinkClick>
              </a:rPr>
              <a:t>La evaluación es continua, formativa, digital, </a:t>
            </a:r>
            <a:r>
              <a:rPr lang="es-ES" sz="1900">
                <a:solidFill>
                  <a:srgbClr val="12297F"/>
                </a:solidFill>
                <a:uFill>
                  <a:noFill/>
                </a:uFill>
                <a:latin typeface="Georgia"/>
                <a:ea typeface="Georgia"/>
                <a:cs typeface="Georgia"/>
                <a:sym typeface="Georgia"/>
                <a:hlinkClick r:id="rId6">
                  <a:extLst>
                    <a:ext uri="{A12FA001-AC4F-418D-AE19-62706E023703}">
                      <ahyp:hlinkClr val="tx"/>
                    </a:ext>
                  </a:extLst>
                </a:hlinkClick>
              </a:rPr>
              <a:t>inclusiva </a:t>
            </a:r>
            <a:endParaRPr/>
          </a:p>
          <a:p>
            <a:pPr indent="0" lvl="0" marL="0" marR="0" rtl="0" algn="l">
              <a:lnSpc>
                <a:spcPct val="100000"/>
              </a:lnSpc>
              <a:spcBef>
                <a:spcPts val="0"/>
              </a:spcBef>
              <a:spcAft>
                <a:spcPts val="0"/>
              </a:spcAft>
              <a:buClr>
                <a:srgbClr val="010078"/>
              </a:buClr>
              <a:buSzPts val="1400"/>
              <a:buFont typeface="Arial"/>
              <a:buNone/>
            </a:pPr>
            <a:r>
              <a:rPr lang="es-ES" sz="1900">
                <a:solidFill>
                  <a:srgbClr val="12297F"/>
                </a:solidFill>
                <a:uFill>
                  <a:noFill/>
                </a:uFill>
                <a:latin typeface="Georgia"/>
                <a:ea typeface="Georgia"/>
                <a:cs typeface="Georgia"/>
                <a:sym typeface="Georgia"/>
                <a:hlinkClick r:id="rId7">
                  <a:extLst>
                    <a:ext uri="{A12FA001-AC4F-418D-AE19-62706E023703}">
                      <ahyp:hlinkClr val="tx"/>
                    </a:ext>
                  </a:extLst>
                </a:hlinkClick>
              </a:rPr>
              <a:t>y ética,</a:t>
            </a:r>
            <a:r>
              <a:rPr lang="es-ES">
                <a:solidFill>
                  <a:srgbClr val="12297F"/>
                </a:solidFill>
                <a:uFill>
                  <a:noFill/>
                </a:uFill>
                <a:hlinkClick r:id="rId8">
                  <a:extLst>
                    <a:ext uri="{A12FA001-AC4F-418D-AE19-62706E023703}">
                      <ahyp:hlinkClr val="tx"/>
                    </a:ext>
                  </a:extLst>
                </a:hlinkClick>
              </a:rPr>
              <a:t> </a:t>
            </a:r>
            <a:r>
              <a:rPr lang="es-ES" sz="1900">
                <a:solidFill>
                  <a:srgbClr val="12297F"/>
                </a:solidFill>
                <a:uFill>
                  <a:noFill/>
                </a:uFill>
                <a:latin typeface="Georgia"/>
                <a:ea typeface="Georgia"/>
                <a:cs typeface="Georgia"/>
                <a:sym typeface="Georgia"/>
                <a:hlinkClick r:id="rId9">
                  <a:extLst>
                    <a:ext uri="{A12FA001-AC4F-418D-AE19-62706E023703}">
                      <ahyp:hlinkClr val="tx"/>
                    </a:ext>
                  </a:extLst>
                </a:hlinkClick>
              </a:rPr>
              <a:t>acreditativa, aut</a:t>
            </a:r>
            <a:r>
              <a:rPr lang="es-ES" sz="1900">
                <a:solidFill>
                  <a:srgbClr val="12297F"/>
                </a:solidFill>
                <a:uFill>
                  <a:noFill/>
                </a:uFill>
                <a:latin typeface="Georgia"/>
                <a:ea typeface="Georgia"/>
                <a:cs typeface="Georgia"/>
                <a:sym typeface="Georgia"/>
                <a:hlinkClick r:id="rId10">
                  <a:extLst>
                    <a:ext uri="{A12FA001-AC4F-418D-AE19-62706E023703}">
                      <ahyp:hlinkClr val="tx"/>
                    </a:ext>
                  </a:extLst>
                </a:hlinkClick>
              </a:rPr>
              <a:t>éntica </a:t>
            </a:r>
            <a:endParaRPr/>
          </a:p>
          <a:p>
            <a:pPr indent="0" lvl="0" marL="0" marR="0" rtl="0" algn="l">
              <a:lnSpc>
                <a:spcPct val="100000"/>
              </a:lnSpc>
              <a:spcBef>
                <a:spcPts val="0"/>
              </a:spcBef>
              <a:spcAft>
                <a:spcPts val="0"/>
              </a:spcAft>
              <a:buClr>
                <a:srgbClr val="010078"/>
              </a:buClr>
              <a:buSzPts val="1400"/>
              <a:buFont typeface="Arial"/>
              <a:buNone/>
            </a:pPr>
            <a:r>
              <a:rPr lang="es-ES" sz="1900">
                <a:solidFill>
                  <a:srgbClr val="12297F"/>
                </a:solidFill>
                <a:uFill>
                  <a:noFill/>
                </a:uFill>
                <a:latin typeface="Georgia"/>
                <a:ea typeface="Georgia"/>
                <a:cs typeface="Georgia"/>
                <a:sym typeface="Georgia"/>
                <a:hlinkClick r:id="rId11">
                  <a:extLst>
                    <a:ext uri="{A12FA001-AC4F-418D-AE19-62706E023703}">
                      <ahyp:hlinkClr val="tx"/>
                    </a:ext>
                  </a:extLst>
                </a:hlinkClick>
              </a:rPr>
              <a:t>y competencial e </a:t>
            </a:r>
            <a:r>
              <a:rPr lang="es-ES" sz="1900">
                <a:solidFill>
                  <a:srgbClr val="12297F"/>
                </a:solidFill>
                <a:uFill>
                  <a:noFill/>
                </a:uFill>
                <a:latin typeface="Georgia"/>
                <a:ea typeface="Georgia"/>
                <a:cs typeface="Georgia"/>
                <a:sym typeface="Georgia"/>
                <a:hlinkClick r:id="rId12">
                  <a:extLst>
                    <a:ext uri="{A12FA001-AC4F-418D-AE19-62706E023703}">
                      <ahyp:hlinkClr val="tx"/>
                    </a:ext>
                  </a:extLst>
                </a:hlinkClick>
              </a:rPr>
              <a:t>integrando </a:t>
            </a:r>
            <a:endParaRPr/>
          </a:p>
          <a:p>
            <a:pPr indent="0" lvl="0" marL="0" marR="0" rtl="0" algn="l">
              <a:lnSpc>
                <a:spcPct val="100000"/>
              </a:lnSpc>
              <a:spcBef>
                <a:spcPts val="380"/>
              </a:spcBef>
              <a:spcAft>
                <a:spcPts val="0"/>
              </a:spcAft>
              <a:buClr>
                <a:srgbClr val="010078"/>
              </a:buClr>
              <a:buSzPts val="1400"/>
              <a:buFont typeface="Arial"/>
              <a:buNone/>
            </a:pPr>
            <a:r>
              <a:rPr lang="es-ES" sz="1900">
                <a:solidFill>
                  <a:srgbClr val="12297F"/>
                </a:solidFill>
                <a:uFill>
                  <a:noFill/>
                </a:uFill>
                <a:latin typeface="Georgia"/>
                <a:ea typeface="Georgia"/>
                <a:cs typeface="Georgia"/>
                <a:sym typeface="Georgia"/>
                <a:hlinkClick r:id="rId13">
                  <a:extLst>
                    <a:ext uri="{A12FA001-AC4F-418D-AE19-62706E023703}">
                      <ahyp:hlinkClr val="tx"/>
                    </a:ext>
                  </a:extLst>
                </a:hlinkClick>
              </a:rPr>
              <a:t>la IA.</a:t>
            </a:r>
            <a:endParaRPr>
              <a:solidFill>
                <a:srgbClr val="12297F"/>
              </a:solidFill>
            </a:endParaRPr>
          </a:p>
        </p:txBody>
      </p:sp>
      <p:sp>
        <p:nvSpPr>
          <p:cNvPr id="549" name="Google Shape;549;p72"/>
          <p:cNvSpPr txBox="1"/>
          <p:nvPr>
            <p:ph idx="4294967295" type="body"/>
          </p:nvPr>
        </p:nvSpPr>
        <p:spPr>
          <a:xfrm>
            <a:off x="2162836" y="336533"/>
            <a:ext cx="3294300" cy="1126500"/>
          </a:xfrm>
          <a:prstGeom prst="rect">
            <a:avLst/>
          </a:prstGeom>
          <a:noFill/>
          <a:ln>
            <a:noFill/>
          </a:ln>
        </p:spPr>
        <p:txBody>
          <a:bodyPr anchorCtr="0" anchor="t" bIns="0" lIns="0" spcFirstLastPara="1" rIns="0" wrap="square" tIns="0">
            <a:noAutofit/>
          </a:bodyPr>
          <a:lstStyle/>
          <a:p>
            <a:pPr indent="0" lvl="0" marL="0" marR="0" rtl="0" algn="l">
              <a:lnSpc>
                <a:spcPct val="70666"/>
              </a:lnSpc>
              <a:spcBef>
                <a:spcPts val="0"/>
              </a:spcBef>
              <a:spcAft>
                <a:spcPts val="0"/>
              </a:spcAft>
              <a:buClr>
                <a:srgbClr val="010078"/>
              </a:buClr>
              <a:buSzPts val="1400"/>
              <a:buFont typeface="Arial"/>
              <a:buNone/>
            </a:pPr>
            <a:r>
              <a:rPr b="1" lang="es-ES" sz="3000">
                <a:solidFill>
                  <a:srgbClr val="010078"/>
                </a:solidFill>
              </a:rPr>
              <a:t>El proceso </a:t>
            </a:r>
            <a:endParaRPr b="1" sz="3000">
              <a:solidFill>
                <a:srgbClr val="010078"/>
              </a:solidFill>
            </a:endParaRPr>
          </a:p>
          <a:p>
            <a:pPr indent="0" lvl="0" marL="0" marR="0" rtl="0" algn="l">
              <a:lnSpc>
                <a:spcPct val="70666"/>
              </a:lnSpc>
              <a:spcBef>
                <a:spcPts val="1000"/>
              </a:spcBef>
              <a:spcAft>
                <a:spcPts val="0"/>
              </a:spcAft>
              <a:buClr>
                <a:srgbClr val="010078"/>
              </a:buClr>
              <a:buSzPts val="1400"/>
              <a:buFont typeface="Arial"/>
              <a:buNone/>
            </a:pPr>
            <a:r>
              <a:rPr b="1" lang="es-ES" sz="3000">
                <a:solidFill>
                  <a:srgbClr val="010078"/>
                </a:solidFill>
              </a:rPr>
              <a:t>de </a:t>
            </a:r>
            <a:r>
              <a:rPr b="1" lang="es-ES" sz="3000">
                <a:solidFill>
                  <a:srgbClr val="010078"/>
                </a:solidFill>
              </a:rPr>
              <a:t>evaluación</a:t>
            </a:r>
            <a:r>
              <a:rPr b="1" lang="es-ES" sz="3000">
                <a:solidFill>
                  <a:srgbClr val="010078"/>
                </a:solidFill>
              </a:rPr>
              <a:t> </a:t>
            </a:r>
            <a:endParaRPr b="1" sz="3000">
              <a:solidFill>
                <a:srgbClr val="010078"/>
              </a:solidFill>
            </a:endParaRPr>
          </a:p>
          <a:p>
            <a:pPr indent="0" lvl="0" marL="0" marR="0" rtl="0" algn="l">
              <a:lnSpc>
                <a:spcPct val="70666"/>
              </a:lnSpc>
              <a:spcBef>
                <a:spcPts val="1000"/>
              </a:spcBef>
              <a:spcAft>
                <a:spcPts val="0"/>
              </a:spcAft>
              <a:buClr>
                <a:srgbClr val="010078"/>
              </a:buClr>
              <a:buSzPts val="1400"/>
              <a:buFont typeface="Arial"/>
              <a:buNone/>
            </a:pPr>
            <a:r>
              <a:rPr b="1" lang="es-ES" sz="3000">
                <a:solidFill>
                  <a:srgbClr val="010078"/>
                </a:solidFill>
              </a:rPr>
              <a:t>competencial</a:t>
            </a:r>
            <a:endParaRPr b="1" sz="3000">
              <a:solidFill>
                <a:srgbClr val="010078"/>
              </a:solidFill>
            </a:endParaRPr>
          </a:p>
          <a:p>
            <a:pPr indent="0" lvl="0" marL="0" marR="0" rtl="0" algn="l">
              <a:lnSpc>
                <a:spcPct val="70666"/>
              </a:lnSpc>
              <a:spcBef>
                <a:spcPts val="0"/>
              </a:spcBef>
              <a:spcAft>
                <a:spcPts val="0"/>
              </a:spcAft>
              <a:buClr>
                <a:srgbClr val="010078"/>
              </a:buClr>
              <a:buSzPts val="1400"/>
              <a:buFont typeface="Arial"/>
              <a:buNone/>
            </a:pPr>
            <a:r>
              <a:t/>
            </a:r>
            <a:endParaRPr/>
          </a:p>
        </p:txBody>
      </p:sp>
      <p:pic>
        <p:nvPicPr>
          <p:cNvPr id="550" name="Google Shape;550;p72"/>
          <p:cNvPicPr preferRelativeResize="0"/>
          <p:nvPr/>
        </p:nvPicPr>
        <p:blipFill rotWithShape="1">
          <a:blip r:embed="rId14">
            <a:alphaModFix/>
          </a:blip>
          <a:srcRect b="10" l="0" r="19093" t="0"/>
          <a:stretch/>
        </p:blipFill>
        <p:spPr>
          <a:xfrm>
            <a:off x="2119296" y="3525519"/>
            <a:ext cx="339900" cy="450475"/>
          </a:xfrm>
          <a:prstGeom prst="rect">
            <a:avLst/>
          </a:prstGeom>
          <a:noFill/>
          <a:ln>
            <a:noFill/>
          </a:ln>
        </p:spPr>
      </p:pic>
      <p:pic>
        <p:nvPicPr>
          <p:cNvPr id="551" name="Google Shape;551;p72"/>
          <p:cNvPicPr preferRelativeResize="0"/>
          <p:nvPr/>
        </p:nvPicPr>
        <p:blipFill rotWithShape="1">
          <a:blip r:embed="rId15">
            <a:alphaModFix/>
          </a:blip>
          <a:srcRect b="0" l="0" r="0" t="0"/>
          <a:stretch/>
        </p:blipFill>
        <p:spPr>
          <a:xfrm>
            <a:off x="5650433" y="2812999"/>
            <a:ext cx="632470" cy="737650"/>
          </a:xfrm>
          <a:prstGeom prst="rect">
            <a:avLst/>
          </a:prstGeom>
          <a:noFill/>
          <a:ln>
            <a:noFill/>
          </a:ln>
        </p:spPr>
      </p:pic>
      <p:grpSp>
        <p:nvGrpSpPr>
          <p:cNvPr id="552" name="Google Shape;552;p72"/>
          <p:cNvGrpSpPr/>
          <p:nvPr/>
        </p:nvGrpSpPr>
        <p:grpSpPr>
          <a:xfrm>
            <a:off x="538244" y="4064683"/>
            <a:ext cx="1501200" cy="339867"/>
            <a:chOff x="538244" y="4064683"/>
            <a:chExt cx="1501200" cy="339867"/>
          </a:xfrm>
        </p:grpSpPr>
        <p:cxnSp>
          <p:nvCxnSpPr>
            <p:cNvPr id="553" name="Google Shape;553;p72"/>
            <p:cNvCxnSpPr/>
            <p:nvPr/>
          </p:nvCxnSpPr>
          <p:spPr>
            <a:xfrm>
              <a:off x="538244" y="4287982"/>
              <a:ext cx="1501200" cy="0"/>
            </a:xfrm>
            <a:prstGeom prst="straightConnector1">
              <a:avLst/>
            </a:prstGeom>
            <a:noFill/>
            <a:ln cap="flat" cmpd="sng" w="19050">
              <a:solidFill>
                <a:srgbClr val="21D9FA"/>
              </a:solidFill>
              <a:prstDash val="dot"/>
              <a:round/>
              <a:headEnd len="sm" w="sm" type="none"/>
              <a:tailEnd len="sm" w="sm" type="none"/>
            </a:ln>
          </p:spPr>
        </p:cxnSp>
        <p:grpSp>
          <p:nvGrpSpPr>
            <p:cNvPr id="554" name="Google Shape;554;p72"/>
            <p:cNvGrpSpPr/>
            <p:nvPr/>
          </p:nvGrpSpPr>
          <p:grpSpPr>
            <a:xfrm>
              <a:off x="1118911" y="4064683"/>
              <a:ext cx="339867" cy="339867"/>
              <a:chOff x="4024549" y="3805608"/>
              <a:chExt cx="724200" cy="724200"/>
            </a:xfrm>
          </p:grpSpPr>
          <p:sp>
            <p:nvSpPr>
              <p:cNvPr id="555" name="Google Shape;555;p72"/>
              <p:cNvSpPr/>
              <p:nvPr/>
            </p:nvSpPr>
            <p:spPr>
              <a:xfrm>
                <a:off x="4024549" y="3805608"/>
                <a:ext cx="724200" cy="724200"/>
              </a:xfrm>
              <a:prstGeom prst="ellipse">
                <a:avLst/>
              </a:prstGeom>
              <a:solidFill>
                <a:srgbClr val="73EDFF"/>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Imagen que contiene objeto  Descripción generada automáticamente" id="556" name="Google Shape;556;p72"/>
              <p:cNvPicPr preferRelativeResize="0"/>
              <p:nvPr/>
            </p:nvPicPr>
            <p:blipFill rotWithShape="1">
              <a:blip r:embed="rId16">
                <a:alphaModFix/>
              </a:blip>
              <a:srcRect b="0" l="0" r="0" t="0"/>
              <a:stretch/>
            </p:blipFill>
            <p:spPr>
              <a:xfrm>
                <a:off x="4134004" y="3922496"/>
                <a:ext cx="505290" cy="490424"/>
              </a:xfrm>
              <a:prstGeom prst="rect">
                <a:avLst/>
              </a:prstGeom>
              <a:noFill/>
              <a:ln>
                <a:noFill/>
              </a:ln>
            </p:spPr>
          </p:pic>
        </p:grpSp>
      </p:grpSp>
      <p:grpSp>
        <p:nvGrpSpPr>
          <p:cNvPr id="557" name="Google Shape;557;p72"/>
          <p:cNvGrpSpPr/>
          <p:nvPr/>
        </p:nvGrpSpPr>
        <p:grpSpPr>
          <a:xfrm>
            <a:off x="538239" y="2988175"/>
            <a:ext cx="1751661" cy="985196"/>
            <a:chOff x="662564" y="1323975"/>
            <a:chExt cx="1751661" cy="985196"/>
          </a:xfrm>
        </p:grpSpPr>
        <p:grpSp>
          <p:nvGrpSpPr>
            <p:cNvPr id="558" name="Google Shape;558;p72"/>
            <p:cNvGrpSpPr/>
            <p:nvPr/>
          </p:nvGrpSpPr>
          <p:grpSpPr>
            <a:xfrm>
              <a:off x="662564" y="1595957"/>
              <a:ext cx="1482564" cy="713214"/>
              <a:chOff x="561089" y="1724207"/>
              <a:chExt cx="1482564" cy="713214"/>
            </a:xfrm>
          </p:grpSpPr>
          <p:grpSp>
            <p:nvGrpSpPr>
              <p:cNvPr id="559" name="Google Shape;559;p72"/>
              <p:cNvGrpSpPr/>
              <p:nvPr/>
            </p:nvGrpSpPr>
            <p:grpSpPr>
              <a:xfrm>
                <a:off x="1330439" y="1724207"/>
                <a:ext cx="713214" cy="713214"/>
                <a:chOff x="7776218" y="3054562"/>
                <a:chExt cx="608700" cy="608700"/>
              </a:xfrm>
            </p:grpSpPr>
            <p:sp>
              <p:nvSpPr>
                <p:cNvPr id="560" name="Google Shape;560;p72"/>
                <p:cNvSpPr/>
                <p:nvPr/>
              </p:nvSpPr>
              <p:spPr>
                <a:xfrm>
                  <a:off x="7776218" y="3054562"/>
                  <a:ext cx="608700" cy="60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1" name="Google Shape;561;p72"/>
                <p:cNvPicPr preferRelativeResize="0"/>
                <p:nvPr/>
              </p:nvPicPr>
              <p:blipFill>
                <a:blip r:embed="rId17">
                  <a:alphaModFix/>
                </a:blip>
                <a:stretch>
                  <a:fillRect/>
                </a:stretch>
              </p:blipFill>
              <p:spPr>
                <a:xfrm>
                  <a:off x="7776281" y="3054624"/>
                  <a:ext cx="608575" cy="608575"/>
                </a:xfrm>
                <a:prstGeom prst="rect">
                  <a:avLst/>
                </a:prstGeom>
                <a:noFill/>
                <a:ln>
                  <a:noFill/>
                </a:ln>
              </p:spPr>
            </p:pic>
          </p:grpSp>
          <p:grpSp>
            <p:nvGrpSpPr>
              <p:cNvPr id="562" name="Google Shape;562;p72"/>
              <p:cNvGrpSpPr/>
              <p:nvPr/>
            </p:nvGrpSpPr>
            <p:grpSpPr>
              <a:xfrm>
                <a:off x="945764" y="1724207"/>
                <a:ext cx="713214" cy="713214"/>
                <a:chOff x="7776218" y="3054562"/>
                <a:chExt cx="608700" cy="608700"/>
              </a:xfrm>
            </p:grpSpPr>
            <p:sp>
              <p:nvSpPr>
                <p:cNvPr id="563" name="Google Shape;563;p72"/>
                <p:cNvSpPr/>
                <p:nvPr/>
              </p:nvSpPr>
              <p:spPr>
                <a:xfrm>
                  <a:off x="7776218" y="3054562"/>
                  <a:ext cx="608700" cy="60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4" name="Google Shape;564;p72"/>
                <p:cNvPicPr preferRelativeResize="0"/>
                <p:nvPr/>
              </p:nvPicPr>
              <p:blipFill>
                <a:blip r:embed="rId17">
                  <a:alphaModFix/>
                </a:blip>
                <a:stretch>
                  <a:fillRect/>
                </a:stretch>
              </p:blipFill>
              <p:spPr>
                <a:xfrm>
                  <a:off x="7776281" y="3054624"/>
                  <a:ext cx="608575" cy="608575"/>
                </a:xfrm>
                <a:prstGeom prst="rect">
                  <a:avLst/>
                </a:prstGeom>
                <a:noFill/>
                <a:ln>
                  <a:noFill/>
                </a:ln>
              </p:spPr>
            </p:pic>
          </p:grpSp>
          <p:grpSp>
            <p:nvGrpSpPr>
              <p:cNvPr id="565" name="Google Shape;565;p72"/>
              <p:cNvGrpSpPr/>
              <p:nvPr/>
            </p:nvGrpSpPr>
            <p:grpSpPr>
              <a:xfrm>
                <a:off x="561089" y="1724207"/>
                <a:ext cx="713214" cy="713214"/>
                <a:chOff x="7776218" y="3054562"/>
                <a:chExt cx="608700" cy="608700"/>
              </a:xfrm>
            </p:grpSpPr>
            <p:sp>
              <p:nvSpPr>
                <p:cNvPr id="566" name="Google Shape;566;p72"/>
                <p:cNvSpPr/>
                <p:nvPr/>
              </p:nvSpPr>
              <p:spPr>
                <a:xfrm>
                  <a:off x="7776218" y="3054562"/>
                  <a:ext cx="608700" cy="60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567" name="Google Shape;567;p72"/>
                <p:cNvPicPr preferRelativeResize="0"/>
                <p:nvPr/>
              </p:nvPicPr>
              <p:blipFill rotWithShape="1">
                <a:blip r:embed="rId17">
                  <a:alphaModFix/>
                </a:blip>
                <a:srcRect b="0" l="0" r="0" t="0"/>
                <a:stretch/>
              </p:blipFill>
              <p:spPr>
                <a:xfrm>
                  <a:off x="7776281" y="3054624"/>
                  <a:ext cx="608575" cy="608575"/>
                </a:xfrm>
                <a:prstGeom prst="rect">
                  <a:avLst/>
                </a:prstGeom>
                <a:noFill/>
                <a:ln>
                  <a:noFill/>
                </a:ln>
              </p:spPr>
            </p:pic>
          </p:grpSp>
        </p:grpSp>
        <p:pic>
          <p:nvPicPr>
            <p:cNvPr id="568" name="Google Shape;568;p72"/>
            <p:cNvPicPr preferRelativeResize="0"/>
            <p:nvPr/>
          </p:nvPicPr>
          <p:blipFill>
            <a:blip r:embed="rId18">
              <a:alphaModFix/>
            </a:blip>
            <a:stretch>
              <a:fillRect/>
            </a:stretch>
          </p:blipFill>
          <p:spPr>
            <a:xfrm>
              <a:off x="1919725" y="1323975"/>
              <a:ext cx="494500" cy="494500"/>
            </a:xfrm>
            <a:prstGeom prst="rect">
              <a:avLst/>
            </a:prstGeom>
            <a:noFill/>
            <a:ln>
              <a:noFill/>
            </a:ln>
          </p:spPr>
        </p:pic>
      </p:grpSp>
      <p:pic>
        <p:nvPicPr>
          <p:cNvPr id="569" name="Google Shape;569;p72"/>
          <p:cNvPicPr preferRelativeResize="0"/>
          <p:nvPr/>
        </p:nvPicPr>
        <p:blipFill>
          <a:blip r:embed="rId19">
            <a:alphaModFix/>
          </a:blip>
          <a:stretch>
            <a:fillRect/>
          </a:stretch>
        </p:blipFill>
        <p:spPr>
          <a:xfrm>
            <a:off x="4244950" y="2540497"/>
            <a:ext cx="1303900" cy="651953"/>
          </a:xfrm>
          <a:prstGeom prst="rect">
            <a:avLst/>
          </a:prstGeom>
          <a:noFill/>
          <a:ln>
            <a:noFill/>
          </a:ln>
        </p:spPr>
      </p:pic>
      <p:pic>
        <p:nvPicPr>
          <p:cNvPr id="570" name="Google Shape;570;p72"/>
          <p:cNvPicPr preferRelativeResize="0"/>
          <p:nvPr/>
        </p:nvPicPr>
        <p:blipFill>
          <a:blip r:embed="rId20">
            <a:alphaModFix/>
          </a:blip>
          <a:stretch>
            <a:fillRect/>
          </a:stretch>
        </p:blipFill>
        <p:spPr>
          <a:xfrm>
            <a:off x="410713" y="4071726"/>
            <a:ext cx="1759072" cy="879525"/>
          </a:xfrm>
          <a:prstGeom prst="rect">
            <a:avLst/>
          </a:prstGeom>
          <a:noFill/>
          <a:ln>
            <a:noFill/>
          </a:ln>
        </p:spPr>
      </p:pic>
      <p:pic>
        <p:nvPicPr>
          <p:cNvPr id="571" name="Google Shape;571;p72"/>
          <p:cNvPicPr preferRelativeResize="0"/>
          <p:nvPr/>
        </p:nvPicPr>
        <p:blipFill>
          <a:blip r:embed="rId21">
            <a:alphaModFix/>
          </a:blip>
          <a:stretch>
            <a:fillRect/>
          </a:stretch>
        </p:blipFill>
        <p:spPr>
          <a:xfrm>
            <a:off x="189825" y="2540500"/>
            <a:ext cx="1303900" cy="651950"/>
          </a:xfrm>
          <a:prstGeom prst="rect">
            <a:avLst/>
          </a:prstGeom>
          <a:noFill/>
          <a:ln>
            <a:noFill/>
          </a:ln>
        </p:spPr>
      </p:pic>
      <p:pic>
        <p:nvPicPr>
          <p:cNvPr id="572" name="Google Shape;572;p72"/>
          <p:cNvPicPr preferRelativeResize="0"/>
          <p:nvPr/>
        </p:nvPicPr>
        <p:blipFill>
          <a:blip r:embed="rId22">
            <a:alphaModFix/>
          </a:blip>
          <a:stretch>
            <a:fillRect/>
          </a:stretch>
        </p:blipFill>
        <p:spPr>
          <a:xfrm>
            <a:off x="6789925" y="3130475"/>
            <a:ext cx="2062375" cy="1031188"/>
          </a:xfrm>
          <a:prstGeom prst="rect">
            <a:avLst/>
          </a:prstGeom>
          <a:noFill/>
          <a:ln>
            <a:noFill/>
          </a:ln>
        </p:spPr>
      </p:pic>
      <p:pic>
        <p:nvPicPr>
          <p:cNvPr id="573" name="Google Shape;573;p72"/>
          <p:cNvPicPr preferRelativeResize="0"/>
          <p:nvPr/>
        </p:nvPicPr>
        <p:blipFill>
          <a:blip r:embed="rId23">
            <a:alphaModFix/>
          </a:blip>
          <a:stretch>
            <a:fillRect/>
          </a:stretch>
        </p:blipFill>
        <p:spPr>
          <a:xfrm>
            <a:off x="2592999" y="3154438"/>
            <a:ext cx="1198250" cy="1198250"/>
          </a:xfrm>
          <a:prstGeom prst="rect">
            <a:avLst/>
          </a:prstGeom>
          <a:noFill/>
          <a:ln>
            <a:noFill/>
          </a:ln>
        </p:spPr>
      </p:pic>
      <p:pic>
        <p:nvPicPr>
          <p:cNvPr id="574" name="Google Shape;574;p72"/>
          <p:cNvPicPr preferRelativeResize="0"/>
          <p:nvPr/>
        </p:nvPicPr>
        <p:blipFill>
          <a:blip r:embed="rId24">
            <a:alphaModFix/>
          </a:blip>
          <a:stretch>
            <a:fillRect/>
          </a:stretch>
        </p:blipFill>
        <p:spPr>
          <a:xfrm>
            <a:off x="3333177" y="2857538"/>
            <a:ext cx="591425" cy="591425"/>
          </a:xfrm>
          <a:prstGeom prst="rect">
            <a:avLst/>
          </a:prstGeom>
          <a:noFill/>
          <a:ln>
            <a:noFill/>
          </a:ln>
        </p:spPr>
      </p:pic>
      <p:pic>
        <p:nvPicPr>
          <p:cNvPr id="575" name="Google Shape;575;p72" title="uoc_blau_boto_enllac_extern.png">
            <a:hlinkClick r:id="rId25"/>
          </p:cNvPr>
          <p:cNvPicPr preferRelativeResize="0"/>
          <p:nvPr/>
        </p:nvPicPr>
        <p:blipFill>
          <a:blip r:embed="rId26">
            <a:alphaModFix/>
          </a:blip>
          <a:stretch>
            <a:fillRect/>
          </a:stretch>
        </p:blipFill>
        <p:spPr>
          <a:xfrm>
            <a:off x="6212850" y="1619773"/>
            <a:ext cx="144375" cy="144375"/>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79" name="Shape 579"/>
        <p:cNvGrpSpPr/>
        <p:nvPr/>
      </p:nvGrpSpPr>
      <p:grpSpPr>
        <a:xfrm>
          <a:off x="0" y="0"/>
          <a:ext cx="0" cy="0"/>
          <a:chOff x="0" y="0"/>
          <a:chExt cx="0" cy="0"/>
        </a:xfrm>
      </p:grpSpPr>
      <p:pic>
        <p:nvPicPr>
          <p:cNvPr id="580" name="Google Shape;580;p73"/>
          <p:cNvPicPr preferRelativeResize="0"/>
          <p:nvPr/>
        </p:nvPicPr>
        <p:blipFill>
          <a:blip r:embed="rId4">
            <a:alphaModFix/>
          </a:blip>
          <a:stretch>
            <a:fillRect/>
          </a:stretch>
        </p:blipFill>
        <p:spPr>
          <a:xfrm>
            <a:off x="8300614" y="4151184"/>
            <a:ext cx="608575" cy="608575"/>
          </a:xfrm>
          <a:prstGeom prst="rect">
            <a:avLst/>
          </a:prstGeom>
          <a:noFill/>
          <a:ln>
            <a:noFill/>
          </a:ln>
        </p:spPr>
      </p:pic>
      <p:cxnSp>
        <p:nvCxnSpPr>
          <p:cNvPr id="581" name="Google Shape;581;p73"/>
          <p:cNvCxnSpPr/>
          <p:nvPr/>
        </p:nvCxnSpPr>
        <p:spPr>
          <a:xfrm>
            <a:off x="2208660" y="3091140"/>
            <a:ext cx="147600" cy="134100"/>
          </a:xfrm>
          <a:prstGeom prst="straightConnector1">
            <a:avLst/>
          </a:prstGeom>
          <a:noFill/>
          <a:ln cap="flat" cmpd="sng" w="19050">
            <a:solidFill>
              <a:srgbClr val="12297F"/>
            </a:solidFill>
            <a:prstDash val="solid"/>
            <a:round/>
            <a:headEnd len="sm" w="sm" type="none"/>
            <a:tailEnd len="sm" w="sm" type="none"/>
          </a:ln>
        </p:spPr>
      </p:cxnSp>
      <p:cxnSp>
        <p:nvCxnSpPr>
          <p:cNvPr id="582" name="Google Shape;582;p73"/>
          <p:cNvCxnSpPr/>
          <p:nvPr/>
        </p:nvCxnSpPr>
        <p:spPr>
          <a:xfrm>
            <a:off x="2095091" y="3367209"/>
            <a:ext cx="212400" cy="0"/>
          </a:xfrm>
          <a:prstGeom prst="straightConnector1">
            <a:avLst/>
          </a:prstGeom>
          <a:noFill/>
          <a:ln cap="flat" cmpd="sng" w="19050">
            <a:solidFill>
              <a:srgbClr val="12297F"/>
            </a:solidFill>
            <a:prstDash val="solid"/>
            <a:round/>
            <a:headEnd len="sm" w="sm" type="none"/>
            <a:tailEnd len="sm" w="sm" type="none"/>
          </a:ln>
        </p:spPr>
      </p:cxnSp>
      <p:cxnSp>
        <p:nvCxnSpPr>
          <p:cNvPr id="583" name="Google Shape;583;p73"/>
          <p:cNvCxnSpPr/>
          <p:nvPr/>
        </p:nvCxnSpPr>
        <p:spPr>
          <a:xfrm flipH="1">
            <a:off x="2208634" y="3558638"/>
            <a:ext cx="193200" cy="104700"/>
          </a:xfrm>
          <a:prstGeom prst="straightConnector1">
            <a:avLst/>
          </a:prstGeom>
          <a:noFill/>
          <a:ln cap="flat" cmpd="sng" w="19050">
            <a:solidFill>
              <a:srgbClr val="12297F"/>
            </a:solidFill>
            <a:prstDash val="solid"/>
            <a:round/>
            <a:headEnd len="sm" w="sm" type="none"/>
            <a:tailEnd len="sm" w="sm" type="none"/>
          </a:ln>
        </p:spPr>
      </p:cxnSp>
      <p:sp>
        <p:nvSpPr>
          <p:cNvPr id="584" name="Google Shape;584;p73"/>
          <p:cNvSpPr/>
          <p:nvPr/>
        </p:nvSpPr>
        <p:spPr>
          <a:xfrm>
            <a:off x="2478536" y="2141477"/>
            <a:ext cx="3181200" cy="2568000"/>
          </a:xfrm>
          <a:prstGeom prst="ellipse">
            <a:avLst/>
          </a:prstGeom>
          <a:solidFill>
            <a:srgbClr val="DCFBFF"/>
          </a:solidFill>
          <a:ln cap="flat" cmpd="sng" w="38100">
            <a:solidFill>
              <a:srgbClr val="73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5" name="Google Shape;585;p73"/>
          <p:cNvSpPr/>
          <p:nvPr/>
        </p:nvSpPr>
        <p:spPr>
          <a:xfrm>
            <a:off x="3393555" y="2264431"/>
            <a:ext cx="2266500" cy="2324400"/>
          </a:xfrm>
          <a:prstGeom prst="ellipse">
            <a:avLst/>
          </a:prstGeom>
          <a:solidFill>
            <a:srgbClr val="F4FEFF">
              <a:alpha val="66670"/>
            </a:srgbClr>
          </a:solidFill>
          <a:ln cap="flat" cmpd="sng" w="38100">
            <a:solidFill>
              <a:srgbClr val="72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3"/>
          <p:cNvSpPr txBox="1"/>
          <p:nvPr>
            <p:ph idx="4294967295" type="body"/>
          </p:nvPr>
        </p:nvSpPr>
        <p:spPr>
          <a:xfrm>
            <a:off x="5613400" y="337511"/>
            <a:ext cx="3300300" cy="1202700"/>
          </a:xfrm>
          <a:prstGeom prst="rect">
            <a:avLst/>
          </a:prstGeom>
          <a:noFill/>
          <a:ln>
            <a:noFill/>
          </a:ln>
        </p:spPr>
        <p:txBody>
          <a:bodyPr anchorCtr="0" anchor="t" bIns="0" lIns="0" spcFirstLastPara="1" rIns="91425" wrap="square" tIns="0">
            <a:noAutofit/>
          </a:bodyPr>
          <a:lstStyle/>
          <a:p>
            <a:pPr indent="0" lvl="0" marL="0" marR="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Diálogo entre estudiantes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y profesores sobre objetivos </a:t>
            </a:r>
            <a:endParaRPr sz="1900">
              <a:solidFill>
                <a:srgbClr val="010078"/>
              </a:solidFill>
              <a:latin typeface="Georgia"/>
              <a:ea typeface="Georgia"/>
              <a:cs typeface="Georgia"/>
              <a:sym typeface="Georgia"/>
            </a:endParaRPr>
          </a:p>
          <a:p>
            <a:pPr indent="0" lvl="0" marL="0" marR="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y competencias para mejorar el aprendizaje. </a:t>
            </a:r>
            <a:endParaRPr/>
          </a:p>
        </p:txBody>
      </p:sp>
      <p:sp>
        <p:nvSpPr>
          <p:cNvPr id="587" name="Google Shape;587;p73"/>
          <p:cNvSpPr txBox="1"/>
          <p:nvPr>
            <p:ph idx="4294967295" type="body"/>
          </p:nvPr>
        </p:nvSpPr>
        <p:spPr>
          <a:xfrm>
            <a:off x="2174225" y="336526"/>
            <a:ext cx="3672000" cy="1126500"/>
          </a:xfrm>
          <a:prstGeom prst="rect">
            <a:avLst/>
          </a:prstGeom>
          <a:noFill/>
          <a:ln>
            <a:noFill/>
          </a:ln>
        </p:spPr>
        <p:txBody>
          <a:bodyPr anchorCtr="0" anchor="t" bIns="0" lIns="0" spcFirstLastPara="1" rIns="0" wrap="square" tIns="0">
            <a:noAutofit/>
          </a:bodyPr>
          <a:lstStyle/>
          <a:p>
            <a:pPr indent="0" lvl="0" marL="0" marR="0" rtl="0" algn="l">
              <a:lnSpc>
                <a:spcPct val="70666"/>
              </a:lnSpc>
              <a:spcBef>
                <a:spcPts val="0"/>
              </a:spcBef>
              <a:spcAft>
                <a:spcPts val="0"/>
              </a:spcAft>
              <a:buClr>
                <a:srgbClr val="010078"/>
              </a:buClr>
              <a:buSzPts val="1400"/>
              <a:buFont typeface="Arial"/>
              <a:buNone/>
            </a:pPr>
            <a:r>
              <a:rPr b="1" lang="es-ES" sz="3000">
                <a:solidFill>
                  <a:srgbClr val="010078"/>
                </a:solidFill>
              </a:rPr>
              <a:t>El retorno</a:t>
            </a:r>
            <a:r>
              <a:rPr b="1" lang="es-ES" sz="3000">
                <a:solidFill>
                  <a:srgbClr val="010078"/>
                </a:solidFill>
              </a:rPr>
              <a:t> </a:t>
            </a:r>
            <a:endParaRPr b="1" sz="3000">
              <a:solidFill>
                <a:srgbClr val="010078"/>
              </a:solidFill>
            </a:endParaRPr>
          </a:p>
          <a:p>
            <a:pPr indent="0" lvl="0" marL="0" marR="0" rtl="0" algn="l">
              <a:lnSpc>
                <a:spcPct val="70666"/>
              </a:lnSpc>
              <a:spcBef>
                <a:spcPts val="1000"/>
              </a:spcBef>
              <a:spcAft>
                <a:spcPts val="0"/>
              </a:spcAft>
              <a:buClr>
                <a:srgbClr val="010078"/>
              </a:buClr>
              <a:buSzPts val="1400"/>
              <a:buFont typeface="Arial"/>
              <a:buNone/>
            </a:pPr>
            <a:r>
              <a:rPr b="1" lang="es-ES" sz="3000">
                <a:solidFill>
                  <a:srgbClr val="010078"/>
                </a:solidFill>
              </a:rPr>
              <a:t>(</a:t>
            </a:r>
            <a:r>
              <a:rPr b="1" i="1" lang="es-ES" sz="3000">
                <a:solidFill>
                  <a:srgbClr val="010078"/>
                </a:solidFill>
              </a:rPr>
              <a:t>feedback</a:t>
            </a:r>
            <a:r>
              <a:rPr b="1" lang="es-ES" sz="3000">
                <a:solidFill>
                  <a:srgbClr val="010078"/>
                </a:solidFill>
              </a:rPr>
              <a:t>)</a:t>
            </a:r>
            <a:endParaRPr b="1" sz="3000">
              <a:solidFill>
                <a:srgbClr val="010078"/>
              </a:solidFill>
            </a:endParaRPr>
          </a:p>
          <a:p>
            <a:pPr indent="0" lvl="0" marL="0" marR="0" rtl="0" algn="l">
              <a:lnSpc>
                <a:spcPct val="70666"/>
              </a:lnSpc>
              <a:spcBef>
                <a:spcPts val="1000"/>
              </a:spcBef>
              <a:spcAft>
                <a:spcPts val="0"/>
              </a:spcAft>
              <a:buClr>
                <a:srgbClr val="010078"/>
              </a:buClr>
              <a:buSzPts val="1400"/>
              <a:buFont typeface="Arial"/>
              <a:buNone/>
            </a:pPr>
            <a:r>
              <a:rPr b="1" lang="es-ES" sz="3000">
                <a:solidFill>
                  <a:srgbClr val="010078"/>
                </a:solidFill>
              </a:rPr>
              <a:t>formativo </a:t>
            </a:r>
            <a:endParaRPr b="1" sz="3000">
              <a:solidFill>
                <a:srgbClr val="010078"/>
              </a:solidFill>
            </a:endParaRPr>
          </a:p>
          <a:p>
            <a:pPr indent="0" lvl="0" marL="0" marR="0" rtl="0" algn="l">
              <a:lnSpc>
                <a:spcPct val="70666"/>
              </a:lnSpc>
              <a:spcBef>
                <a:spcPts val="1000"/>
              </a:spcBef>
              <a:spcAft>
                <a:spcPts val="0"/>
              </a:spcAft>
              <a:buClr>
                <a:srgbClr val="010078"/>
              </a:buClr>
              <a:buSzPts val="1400"/>
              <a:buFont typeface="Arial"/>
              <a:buNone/>
            </a:pPr>
            <a:r>
              <a:rPr b="1" lang="es-ES" sz="3000">
                <a:solidFill>
                  <a:srgbClr val="010078"/>
                </a:solidFill>
              </a:rPr>
              <a:t>en la UOC </a:t>
            </a:r>
            <a:endParaRPr b="1" sz="3000">
              <a:solidFill>
                <a:srgbClr val="010078"/>
              </a:solidFill>
            </a:endParaRPr>
          </a:p>
          <a:p>
            <a:pPr indent="0" lvl="0" marL="0" marR="0" rtl="0" algn="l">
              <a:lnSpc>
                <a:spcPct val="70666"/>
              </a:lnSpc>
              <a:spcBef>
                <a:spcPts val="1000"/>
              </a:spcBef>
              <a:spcAft>
                <a:spcPts val="0"/>
              </a:spcAft>
              <a:buClr>
                <a:srgbClr val="010078"/>
              </a:buClr>
              <a:buSzPts val="1400"/>
              <a:buFont typeface="Arial"/>
              <a:buNone/>
            </a:pPr>
            <a:r>
              <a:t/>
            </a:r>
            <a:endParaRPr/>
          </a:p>
        </p:txBody>
      </p:sp>
      <p:pic>
        <p:nvPicPr>
          <p:cNvPr id="588" name="Google Shape;588;p73"/>
          <p:cNvPicPr preferRelativeResize="0"/>
          <p:nvPr/>
        </p:nvPicPr>
        <p:blipFill rotWithShape="1">
          <a:blip r:embed="rId5">
            <a:alphaModFix/>
          </a:blip>
          <a:srcRect b="0" l="0" r="0" t="0"/>
          <a:stretch/>
        </p:blipFill>
        <p:spPr>
          <a:xfrm>
            <a:off x="1915417" y="3553008"/>
            <a:ext cx="262504" cy="230006"/>
          </a:xfrm>
          <a:prstGeom prst="rect">
            <a:avLst/>
          </a:prstGeom>
          <a:noFill/>
          <a:ln>
            <a:noFill/>
          </a:ln>
        </p:spPr>
      </p:pic>
      <p:pic>
        <p:nvPicPr>
          <p:cNvPr id="589" name="Google Shape;589;p73"/>
          <p:cNvPicPr preferRelativeResize="0"/>
          <p:nvPr/>
        </p:nvPicPr>
        <p:blipFill rotWithShape="1">
          <a:blip r:embed="rId6">
            <a:alphaModFix/>
          </a:blip>
          <a:srcRect b="0" l="0" r="0" t="0"/>
          <a:stretch/>
        </p:blipFill>
        <p:spPr>
          <a:xfrm>
            <a:off x="1847556" y="3249506"/>
            <a:ext cx="210276" cy="230006"/>
          </a:xfrm>
          <a:prstGeom prst="rect">
            <a:avLst/>
          </a:prstGeom>
          <a:noFill/>
          <a:ln>
            <a:noFill/>
          </a:ln>
        </p:spPr>
      </p:pic>
      <p:pic>
        <p:nvPicPr>
          <p:cNvPr id="590" name="Google Shape;590;p73"/>
          <p:cNvPicPr preferRelativeResize="0"/>
          <p:nvPr/>
        </p:nvPicPr>
        <p:blipFill rotWithShape="1">
          <a:blip r:embed="rId7">
            <a:alphaModFix/>
          </a:blip>
          <a:srcRect b="0" l="0" r="0" t="0"/>
          <a:stretch/>
        </p:blipFill>
        <p:spPr>
          <a:xfrm>
            <a:off x="1962233" y="2984873"/>
            <a:ext cx="210267" cy="193437"/>
          </a:xfrm>
          <a:prstGeom prst="rect">
            <a:avLst/>
          </a:prstGeom>
          <a:noFill/>
          <a:ln>
            <a:noFill/>
          </a:ln>
        </p:spPr>
      </p:pic>
      <p:sp>
        <p:nvSpPr>
          <p:cNvPr id="591" name="Google Shape;591;p73"/>
          <p:cNvSpPr/>
          <p:nvPr/>
        </p:nvSpPr>
        <p:spPr>
          <a:xfrm>
            <a:off x="4217036" y="2881715"/>
            <a:ext cx="1405800" cy="1440900"/>
          </a:xfrm>
          <a:prstGeom prst="ellipse">
            <a:avLst/>
          </a:prstGeom>
          <a:solidFill>
            <a:srgbClr val="FDFFFF">
              <a:alpha val="66666"/>
            </a:srgbClr>
          </a:solidFill>
          <a:ln cap="flat" cmpd="sng" w="38100">
            <a:solidFill>
              <a:srgbClr val="72ED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92" name="Google Shape;592;p73"/>
          <p:cNvPicPr preferRelativeResize="0"/>
          <p:nvPr/>
        </p:nvPicPr>
        <p:blipFill rotWithShape="1">
          <a:blip r:embed="rId8">
            <a:alphaModFix/>
          </a:blip>
          <a:srcRect b="0" l="0" r="0" t="0"/>
          <a:stretch/>
        </p:blipFill>
        <p:spPr>
          <a:xfrm rot="-9723272">
            <a:off x="5460835" y="3723599"/>
            <a:ext cx="261213" cy="172905"/>
          </a:xfrm>
          <a:prstGeom prst="rect">
            <a:avLst/>
          </a:prstGeom>
          <a:noFill/>
          <a:ln>
            <a:noFill/>
          </a:ln>
        </p:spPr>
      </p:pic>
      <p:pic>
        <p:nvPicPr>
          <p:cNvPr id="593" name="Google Shape;593;p73"/>
          <p:cNvPicPr preferRelativeResize="0"/>
          <p:nvPr/>
        </p:nvPicPr>
        <p:blipFill rotWithShape="1">
          <a:blip r:embed="rId8">
            <a:alphaModFix/>
          </a:blip>
          <a:srcRect b="0" l="0" r="0" t="0"/>
          <a:stretch/>
        </p:blipFill>
        <p:spPr>
          <a:xfrm rot="3152802">
            <a:off x="2735131" y="2505566"/>
            <a:ext cx="261213" cy="172904"/>
          </a:xfrm>
          <a:prstGeom prst="rect">
            <a:avLst/>
          </a:prstGeom>
          <a:noFill/>
          <a:ln>
            <a:noFill/>
          </a:ln>
        </p:spPr>
      </p:pic>
      <p:pic>
        <p:nvPicPr>
          <p:cNvPr id="594" name="Google Shape;594;p73"/>
          <p:cNvPicPr preferRelativeResize="0"/>
          <p:nvPr/>
        </p:nvPicPr>
        <p:blipFill rotWithShape="1">
          <a:blip r:embed="rId8">
            <a:alphaModFix/>
          </a:blip>
          <a:srcRect b="0" l="0" r="0" t="0"/>
          <a:stretch/>
        </p:blipFill>
        <p:spPr>
          <a:xfrm rot="3336213">
            <a:off x="3713166" y="2415099"/>
            <a:ext cx="261214" cy="172903"/>
          </a:xfrm>
          <a:prstGeom prst="rect">
            <a:avLst/>
          </a:prstGeom>
          <a:noFill/>
          <a:ln>
            <a:noFill/>
          </a:ln>
        </p:spPr>
      </p:pic>
      <p:pic>
        <p:nvPicPr>
          <p:cNvPr id="595" name="Google Shape;595;p73"/>
          <p:cNvPicPr preferRelativeResize="0"/>
          <p:nvPr/>
        </p:nvPicPr>
        <p:blipFill rotWithShape="1">
          <a:blip r:embed="rId8">
            <a:alphaModFix/>
          </a:blip>
          <a:srcRect b="0" l="0" r="0" t="0"/>
          <a:stretch/>
        </p:blipFill>
        <p:spPr>
          <a:xfrm rot="-2169707">
            <a:off x="2672342" y="4105698"/>
            <a:ext cx="261212" cy="172905"/>
          </a:xfrm>
          <a:prstGeom prst="rect">
            <a:avLst/>
          </a:prstGeom>
          <a:noFill/>
          <a:ln>
            <a:noFill/>
          </a:ln>
        </p:spPr>
      </p:pic>
      <p:pic>
        <p:nvPicPr>
          <p:cNvPr id="596" name="Google Shape;596;p73"/>
          <p:cNvPicPr preferRelativeResize="0"/>
          <p:nvPr/>
        </p:nvPicPr>
        <p:blipFill rotWithShape="1">
          <a:blip r:embed="rId8">
            <a:alphaModFix/>
          </a:blip>
          <a:srcRect b="0" l="0" r="0" t="0"/>
          <a:stretch/>
        </p:blipFill>
        <p:spPr>
          <a:xfrm rot="4785152">
            <a:off x="4743743" y="2803380"/>
            <a:ext cx="261210" cy="172904"/>
          </a:xfrm>
          <a:prstGeom prst="rect">
            <a:avLst/>
          </a:prstGeom>
          <a:noFill/>
          <a:ln>
            <a:noFill/>
          </a:ln>
        </p:spPr>
      </p:pic>
      <p:pic>
        <p:nvPicPr>
          <p:cNvPr id="597" name="Google Shape;597;p73"/>
          <p:cNvPicPr preferRelativeResize="0"/>
          <p:nvPr/>
        </p:nvPicPr>
        <p:blipFill rotWithShape="1">
          <a:blip r:embed="rId8">
            <a:alphaModFix/>
          </a:blip>
          <a:srcRect b="0" l="0" r="0" t="0"/>
          <a:stretch/>
        </p:blipFill>
        <p:spPr>
          <a:xfrm rot="-1977116">
            <a:off x="3527160" y="4092545"/>
            <a:ext cx="261213" cy="172904"/>
          </a:xfrm>
          <a:prstGeom prst="rect">
            <a:avLst/>
          </a:prstGeom>
          <a:noFill/>
          <a:ln>
            <a:noFill/>
          </a:ln>
        </p:spPr>
      </p:pic>
      <p:cxnSp>
        <p:nvCxnSpPr>
          <p:cNvPr id="598" name="Google Shape;598;p73"/>
          <p:cNvCxnSpPr/>
          <p:nvPr/>
        </p:nvCxnSpPr>
        <p:spPr>
          <a:xfrm>
            <a:off x="4800610" y="4524100"/>
            <a:ext cx="3521700" cy="0"/>
          </a:xfrm>
          <a:prstGeom prst="straightConnector1">
            <a:avLst/>
          </a:prstGeom>
          <a:noFill/>
          <a:ln cap="flat" cmpd="sng" w="38100">
            <a:solidFill>
              <a:srgbClr val="12297F"/>
            </a:solidFill>
            <a:prstDash val="solid"/>
            <a:round/>
            <a:headEnd len="sm" w="sm" type="none"/>
            <a:tailEnd len="sm" w="sm" type="none"/>
          </a:ln>
        </p:spPr>
      </p:cxnSp>
      <p:pic>
        <p:nvPicPr>
          <p:cNvPr id="599" name="Google Shape;599;p73"/>
          <p:cNvPicPr preferRelativeResize="0"/>
          <p:nvPr/>
        </p:nvPicPr>
        <p:blipFill rotWithShape="1">
          <a:blip r:embed="rId9">
            <a:alphaModFix/>
          </a:blip>
          <a:srcRect b="0" l="0" r="0" t="0"/>
          <a:stretch/>
        </p:blipFill>
        <p:spPr>
          <a:xfrm>
            <a:off x="6144184" y="4398701"/>
            <a:ext cx="170399" cy="257442"/>
          </a:xfrm>
          <a:prstGeom prst="rect">
            <a:avLst/>
          </a:prstGeom>
          <a:noFill/>
          <a:ln>
            <a:noFill/>
          </a:ln>
        </p:spPr>
      </p:pic>
      <p:pic>
        <p:nvPicPr>
          <p:cNvPr id="600" name="Google Shape;600;p73"/>
          <p:cNvPicPr preferRelativeResize="0"/>
          <p:nvPr/>
        </p:nvPicPr>
        <p:blipFill rotWithShape="1">
          <a:blip r:embed="rId9">
            <a:alphaModFix/>
          </a:blip>
          <a:srcRect b="0" l="0" r="0" t="0"/>
          <a:stretch/>
        </p:blipFill>
        <p:spPr>
          <a:xfrm>
            <a:off x="7096100" y="4398701"/>
            <a:ext cx="170399" cy="257442"/>
          </a:xfrm>
          <a:prstGeom prst="rect">
            <a:avLst/>
          </a:prstGeom>
          <a:noFill/>
          <a:ln>
            <a:noFill/>
          </a:ln>
        </p:spPr>
      </p:pic>
      <p:pic>
        <p:nvPicPr>
          <p:cNvPr id="601" name="Google Shape;601;p73"/>
          <p:cNvPicPr preferRelativeResize="0"/>
          <p:nvPr/>
        </p:nvPicPr>
        <p:blipFill rotWithShape="1">
          <a:blip r:embed="rId9">
            <a:alphaModFix/>
          </a:blip>
          <a:srcRect b="0" l="0" r="0" t="0"/>
          <a:stretch/>
        </p:blipFill>
        <p:spPr>
          <a:xfrm>
            <a:off x="8048017" y="4398701"/>
            <a:ext cx="170399" cy="257442"/>
          </a:xfrm>
          <a:prstGeom prst="rect">
            <a:avLst/>
          </a:prstGeom>
          <a:noFill/>
          <a:ln>
            <a:noFill/>
          </a:ln>
        </p:spPr>
      </p:pic>
      <p:pic>
        <p:nvPicPr>
          <p:cNvPr id="602" name="Google Shape;602;p73"/>
          <p:cNvPicPr preferRelativeResize="0"/>
          <p:nvPr/>
        </p:nvPicPr>
        <p:blipFill rotWithShape="1">
          <a:blip r:embed="rId9">
            <a:alphaModFix/>
          </a:blip>
          <a:srcRect b="0" l="0" r="-19674" t="-19660"/>
          <a:stretch/>
        </p:blipFill>
        <p:spPr>
          <a:xfrm rot="-1281015">
            <a:off x="8463347" y="4060425"/>
            <a:ext cx="130687" cy="197451"/>
          </a:xfrm>
          <a:prstGeom prst="rect">
            <a:avLst/>
          </a:prstGeom>
          <a:noFill/>
          <a:ln>
            <a:noFill/>
          </a:ln>
        </p:spPr>
      </p:pic>
      <p:pic>
        <p:nvPicPr>
          <p:cNvPr id="603" name="Google Shape;603;p73"/>
          <p:cNvPicPr preferRelativeResize="0"/>
          <p:nvPr/>
        </p:nvPicPr>
        <p:blipFill rotWithShape="1">
          <a:blip r:embed="rId9">
            <a:alphaModFix/>
          </a:blip>
          <a:srcRect b="0" l="0" r="-19674" t="-19660"/>
          <a:stretch/>
        </p:blipFill>
        <p:spPr>
          <a:xfrm rot="-1841845">
            <a:off x="8731996" y="4551659"/>
            <a:ext cx="130687" cy="197449"/>
          </a:xfrm>
          <a:prstGeom prst="rect">
            <a:avLst/>
          </a:prstGeom>
          <a:noFill/>
          <a:ln>
            <a:noFill/>
          </a:ln>
        </p:spPr>
      </p:pic>
      <p:grpSp>
        <p:nvGrpSpPr>
          <p:cNvPr id="604" name="Google Shape;604;p73"/>
          <p:cNvGrpSpPr/>
          <p:nvPr/>
        </p:nvGrpSpPr>
        <p:grpSpPr>
          <a:xfrm>
            <a:off x="5801112" y="1829993"/>
            <a:ext cx="1924955" cy="1746341"/>
            <a:chOff x="5308746" y="2204989"/>
            <a:chExt cx="1924955" cy="1746341"/>
          </a:xfrm>
        </p:grpSpPr>
        <p:pic>
          <p:nvPicPr>
            <p:cNvPr descr="grafico13.png" id="605" name="Google Shape;605;p73"/>
            <p:cNvPicPr preferRelativeResize="0"/>
            <p:nvPr/>
          </p:nvPicPr>
          <p:blipFill rotWithShape="1">
            <a:blip r:embed="rId10">
              <a:alphaModFix/>
            </a:blip>
            <a:srcRect b="0" l="0" r="0" t="0"/>
            <a:stretch/>
          </p:blipFill>
          <p:spPr>
            <a:xfrm>
              <a:off x="5308746" y="3678096"/>
              <a:ext cx="1606115" cy="273234"/>
            </a:xfrm>
            <a:prstGeom prst="rect">
              <a:avLst/>
            </a:prstGeom>
            <a:noFill/>
            <a:ln>
              <a:noFill/>
            </a:ln>
          </p:spPr>
        </p:pic>
        <p:pic>
          <p:nvPicPr>
            <p:cNvPr id="606" name="Google Shape;606;p73"/>
            <p:cNvPicPr preferRelativeResize="0"/>
            <p:nvPr/>
          </p:nvPicPr>
          <p:blipFill rotWithShape="1">
            <a:blip r:embed="rId11">
              <a:alphaModFix/>
            </a:blip>
            <a:srcRect b="0" l="0" r="0" t="0"/>
            <a:stretch/>
          </p:blipFill>
          <p:spPr>
            <a:xfrm>
              <a:off x="5339579" y="2346061"/>
              <a:ext cx="295571" cy="313758"/>
            </a:xfrm>
            <a:prstGeom prst="rect">
              <a:avLst/>
            </a:prstGeom>
            <a:noFill/>
            <a:ln>
              <a:noFill/>
            </a:ln>
          </p:spPr>
        </p:pic>
        <p:sp>
          <p:nvSpPr>
            <p:cNvPr id="607" name="Google Shape;607;p73"/>
            <p:cNvSpPr txBox="1"/>
            <p:nvPr/>
          </p:nvSpPr>
          <p:spPr>
            <a:xfrm>
              <a:off x="5635151" y="2299300"/>
              <a:ext cx="15546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ES" sz="1400" u="none" cap="none" strike="noStrike">
                  <a:solidFill>
                    <a:srgbClr val="000078"/>
                  </a:solidFill>
                  <a:latin typeface="Arial"/>
                  <a:ea typeface="Arial"/>
                  <a:cs typeface="Arial"/>
                  <a:sym typeface="Arial"/>
                </a:rPr>
                <a:t>MOTIVADOR</a:t>
              </a:r>
              <a:endParaRPr b="1" i="0" sz="1400" u="none" cap="none" strike="noStrike">
                <a:solidFill>
                  <a:srgbClr val="000078"/>
                </a:solidFill>
                <a:latin typeface="Arial"/>
                <a:ea typeface="Arial"/>
                <a:cs typeface="Arial"/>
                <a:sym typeface="Arial"/>
              </a:endParaRPr>
            </a:p>
          </p:txBody>
        </p:sp>
        <p:pic>
          <p:nvPicPr>
            <p:cNvPr id="608" name="Google Shape;608;p73"/>
            <p:cNvPicPr preferRelativeResize="0"/>
            <p:nvPr/>
          </p:nvPicPr>
          <p:blipFill rotWithShape="1">
            <a:blip r:embed="rId12">
              <a:alphaModFix/>
            </a:blip>
            <a:srcRect b="2740" l="0" r="0" t="-2740"/>
            <a:stretch/>
          </p:blipFill>
          <p:spPr>
            <a:xfrm>
              <a:off x="5363513" y="2792577"/>
              <a:ext cx="247692" cy="284461"/>
            </a:xfrm>
            <a:prstGeom prst="rect">
              <a:avLst/>
            </a:prstGeom>
            <a:noFill/>
            <a:ln>
              <a:noFill/>
            </a:ln>
          </p:spPr>
        </p:pic>
        <p:sp>
          <p:nvSpPr>
            <p:cNvPr id="609" name="Google Shape;609;p73"/>
            <p:cNvSpPr txBox="1"/>
            <p:nvPr/>
          </p:nvSpPr>
          <p:spPr>
            <a:xfrm>
              <a:off x="5627501" y="2707400"/>
              <a:ext cx="1606200" cy="502500"/>
            </a:xfrm>
            <a:prstGeom prst="rect">
              <a:avLst/>
            </a:prstGeom>
            <a:noFill/>
            <a:ln>
              <a:noFill/>
            </a:ln>
          </p:spPr>
          <p:txBody>
            <a:bodyPr anchorCtr="0" anchor="t" bIns="91425" lIns="91425" spcFirstLastPara="1" rIns="25617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ES" sz="1400" u="none" cap="none" strike="noStrike">
                  <a:solidFill>
                    <a:srgbClr val="000078"/>
                  </a:solidFill>
                  <a:latin typeface="Arial"/>
                  <a:ea typeface="Arial"/>
                  <a:cs typeface="Arial"/>
                  <a:sym typeface="Arial"/>
                </a:rPr>
                <a:t>INFORMATIVO</a:t>
              </a:r>
              <a:endParaRPr b="1" i="0" sz="1400" u="none" cap="none" strike="noStrike">
                <a:solidFill>
                  <a:srgbClr val="000078"/>
                </a:solidFill>
                <a:latin typeface="Arial"/>
                <a:ea typeface="Arial"/>
                <a:cs typeface="Arial"/>
                <a:sym typeface="Arial"/>
              </a:endParaRPr>
            </a:p>
          </p:txBody>
        </p:sp>
        <p:grpSp>
          <p:nvGrpSpPr>
            <p:cNvPr id="610" name="Google Shape;610;p73"/>
            <p:cNvGrpSpPr/>
            <p:nvPr/>
          </p:nvGrpSpPr>
          <p:grpSpPr>
            <a:xfrm>
              <a:off x="5347297" y="3200368"/>
              <a:ext cx="295578" cy="282182"/>
              <a:chOff x="5838925" y="3336955"/>
              <a:chExt cx="438348" cy="418482"/>
            </a:xfrm>
          </p:grpSpPr>
          <p:pic>
            <p:nvPicPr>
              <p:cNvPr id="611" name="Google Shape;611;p73"/>
              <p:cNvPicPr preferRelativeResize="0"/>
              <p:nvPr/>
            </p:nvPicPr>
            <p:blipFill rotWithShape="1">
              <a:blip r:embed="rId13">
                <a:alphaModFix/>
              </a:blip>
              <a:srcRect b="0" l="0" r="0" t="0"/>
              <a:stretch/>
            </p:blipFill>
            <p:spPr>
              <a:xfrm>
                <a:off x="5838925" y="3371762"/>
                <a:ext cx="438348" cy="383675"/>
              </a:xfrm>
              <a:prstGeom prst="rect">
                <a:avLst/>
              </a:prstGeom>
              <a:noFill/>
              <a:ln>
                <a:noFill/>
              </a:ln>
            </p:spPr>
          </p:pic>
          <p:pic>
            <p:nvPicPr>
              <p:cNvPr id="612" name="Google Shape;612;p73"/>
              <p:cNvPicPr preferRelativeResize="0"/>
              <p:nvPr/>
            </p:nvPicPr>
            <p:blipFill rotWithShape="1">
              <a:blip r:embed="rId14">
                <a:alphaModFix/>
              </a:blip>
              <a:srcRect b="0" l="0" r="0" t="0"/>
              <a:stretch/>
            </p:blipFill>
            <p:spPr>
              <a:xfrm rot="-8100000">
                <a:off x="5866514" y="3364244"/>
                <a:ext cx="132180" cy="132773"/>
              </a:xfrm>
              <a:prstGeom prst="rect">
                <a:avLst/>
              </a:prstGeom>
              <a:noFill/>
              <a:ln>
                <a:noFill/>
              </a:ln>
            </p:spPr>
          </p:pic>
        </p:grpSp>
        <p:sp>
          <p:nvSpPr>
            <p:cNvPr id="613" name="Google Shape;613;p73"/>
            <p:cNvSpPr txBox="1"/>
            <p:nvPr/>
          </p:nvSpPr>
          <p:spPr>
            <a:xfrm>
              <a:off x="5627498" y="3064600"/>
              <a:ext cx="1429200" cy="5025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1" i="0" lang="es-ES" sz="1400" u="none" cap="none" strike="noStrike">
                  <a:solidFill>
                    <a:srgbClr val="000078"/>
                  </a:solidFill>
                  <a:latin typeface="Arial"/>
                  <a:ea typeface="Arial"/>
                  <a:cs typeface="Arial"/>
                  <a:sym typeface="Arial"/>
                </a:rPr>
                <a:t>ORIENTADO </a:t>
              </a:r>
              <a:endParaRPr b="1"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400"/>
                <a:buFont typeface="Arial"/>
                <a:buNone/>
              </a:pPr>
              <a:r>
                <a:rPr b="1" i="0" lang="es-ES" sz="1400" u="none" cap="none" strike="noStrike">
                  <a:solidFill>
                    <a:srgbClr val="000078"/>
                  </a:solidFill>
                  <a:latin typeface="Arial"/>
                  <a:ea typeface="Arial"/>
                  <a:cs typeface="Arial"/>
                  <a:sym typeface="Arial"/>
                </a:rPr>
                <a:t>A LA MEJORA</a:t>
              </a:r>
              <a:endParaRPr b="1" i="0" sz="1400" u="none" cap="none" strike="noStrike">
                <a:solidFill>
                  <a:srgbClr val="000078"/>
                </a:solidFill>
                <a:latin typeface="Arial"/>
                <a:ea typeface="Arial"/>
                <a:cs typeface="Arial"/>
                <a:sym typeface="Arial"/>
              </a:endParaRPr>
            </a:p>
          </p:txBody>
        </p:sp>
        <p:cxnSp>
          <p:nvCxnSpPr>
            <p:cNvPr id="614" name="Google Shape;614;p73"/>
            <p:cNvCxnSpPr/>
            <p:nvPr/>
          </p:nvCxnSpPr>
          <p:spPr>
            <a:xfrm>
              <a:off x="5308746" y="2204989"/>
              <a:ext cx="1606200" cy="0"/>
            </a:xfrm>
            <a:prstGeom prst="straightConnector1">
              <a:avLst/>
            </a:prstGeom>
            <a:noFill/>
            <a:ln cap="flat" cmpd="sng" w="19050">
              <a:solidFill>
                <a:srgbClr val="000078"/>
              </a:solidFill>
              <a:prstDash val="solid"/>
              <a:round/>
              <a:headEnd len="sm" w="sm" type="none"/>
              <a:tailEnd len="sm" w="sm" type="none"/>
            </a:ln>
          </p:spPr>
        </p:cxnSp>
      </p:grpSp>
      <p:sp>
        <p:nvSpPr>
          <p:cNvPr id="615" name="Google Shape;615;p73"/>
          <p:cNvSpPr txBox="1"/>
          <p:nvPr/>
        </p:nvSpPr>
        <p:spPr>
          <a:xfrm>
            <a:off x="149374" y="4161000"/>
            <a:ext cx="1812900" cy="7158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i="1" lang="es-ES" sz="1200" u="none" cap="none" strike="noStrike">
                <a:solidFill>
                  <a:srgbClr val="000078"/>
                </a:solidFill>
                <a:uFill>
                  <a:noFill/>
                </a:uFill>
                <a:latin typeface="Arial"/>
                <a:ea typeface="Arial"/>
                <a:cs typeface="Arial"/>
                <a:sym typeface="Arial"/>
                <a:hlinkClick r:id="rId15">
                  <a:extLst>
                    <a:ext uri="{A12FA001-AC4F-418D-AE19-62706E023703}">
                      <ahyp:hlinkClr val="tx"/>
                    </a:ext>
                  </a:extLst>
                </a:hlinkClick>
              </a:rPr>
              <a:t>Feedback</a:t>
            </a:r>
            <a:r>
              <a:rPr b="1" i="0" lang="es-ES" sz="1200" u="none" cap="none" strike="noStrike">
                <a:solidFill>
                  <a:srgbClr val="000078"/>
                </a:solidFill>
                <a:uFill>
                  <a:noFill/>
                </a:uFill>
                <a:latin typeface="Arial"/>
                <a:ea typeface="Arial"/>
                <a:cs typeface="Arial"/>
                <a:sym typeface="Arial"/>
                <a:hlinkClick r:id="rId16">
                  <a:extLst>
                    <a:ext uri="{A12FA001-AC4F-418D-AE19-62706E023703}">
                      <ahyp:hlinkClr val="tx"/>
                    </a:ext>
                  </a:extLst>
                </a:hlinkClick>
              </a:rPr>
              <a:t> formativo: herramienta </a:t>
            </a:r>
            <a:r>
              <a:rPr b="1" i="0" lang="es-ES" sz="1200" u="none" cap="none" strike="noStrike">
                <a:solidFill>
                  <a:srgbClr val="000078"/>
                </a:solidFill>
                <a:uFill>
                  <a:noFill/>
                </a:uFill>
                <a:latin typeface="Arial"/>
                <a:ea typeface="Arial"/>
                <a:cs typeface="Arial"/>
                <a:sym typeface="Arial"/>
                <a:hlinkClick r:id="rId17">
                  <a:extLst>
                    <a:ext uri="{A12FA001-AC4F-418D-AE19-62706E023703}">
                      <ahyp:hlinkClr val="tx"/>
                    </a:ext>
                  </a:extLst>
                </a:hlinkClick>
              </a:rPr>
              <a:t>de</a:t>
            </a:r>
            <a:r>
              <a:rPr b="1" i="0" lang="es-ES" sz="1200" u="none" cap="none" strike="noStrike">
                <a:solidFill>
                  <a:srgbClr val="000078"/>
                </a:solidFill>
                <a:uFill>
                  <a:noFill/>
                </a:uFill>
                <a:latin typeface="Arial"/>
                <a:ea typeface="Arial"/>
                <a:cs typeface="Arial"/>
                <a:sym typeface="Arial"/>
                <a:hlinkClick r:id="rId18">
                  <a:extLst>
                    <a:ext uri="{A12FA001-AC4F-418D-AE19-62706E023703}">
                      <ahyp:hlinkClr val="tx"/>
                    </a:ext>
                  </a:extLst>
                </a:hlinkClick>
              </a:rPr>
              <a:t> aprendizaje continuo</a:t>
            </a:r>
            <a:endParaRPr b="1" i="0" sz="1200" u="none" cap="none" strike="noStrike">
              <a:solidFill>
                <a:srgbClr val="000078"/>
              </a:solidFill>
              <a:latin typeface="Arial"/>
              <a:ea typeface="Arial"/>
              <a:cs typeface="Arial"/>
              <a:sym typeface="Arial"/>
            </a:endParaRPr>
          </a:p>
        </p:txBody>
      </p:sp>
      <p:pic>
        <p:nvPicPr>
          <p:cNvPr id="616" name="Google Shape;616;p73"/>
          <p:cNvPicPr preferRelativeResize="0"/>
          <p:nvPr/>
        </p:nvPicPr>
        <p:blipFill rotWithShape="1">
          <a:blip r:embed="rId19">
            <a:alphaModFix/>
          </a:blip>
          <a:srcRect b="0" l="0" r="0" t="0"/>
          <a:stretch/>
        </p:blipFill>
        <p:spPr>
          <a:xfrm>
            <a:off x="4475926" y="3338650"/>
            <a:ext cx="996591" cy="1224989"/>
          </a:xfrm>
          <a:prstGeom prst="rect">
            <a:avLst/>
          </a:prstGeom>
          <a:noFill/>
          <a:ln>
            <a:noFill/>
          </a:ln>
        </p:spPr>
      </p:pic>
      <p:pic>
        <p:nvPicPr>
          <p:cNvPr id="617" name="Google Shape;617;p73"/>
          <p:cNvPicPr preferRelativeResize="0"/>
          <p:nvPr/>
        </p:nvPicPr>
        <p:blipFill>
          <a:blip r:embed="rId20">
            <a:alphaModFix/>
          </a:blip>
          <a:stretch>
            <a:fillRect/>
          </a:stretch>
        </p:blipFill>
        <p:spPr>
          <a:xfrm>
            <a:off x="3932458" y="2978419"/>
            <a:ext cx="777575" cy="777565"/>
          </a:xfrm>
          <a:prstGeom prst="rect">
            <a:avLst/>
          </a:prstGeom>
          <a:noFill/>
          <a:ln>
            <a:noFill/>
          </a:ln>
        </p:spPr>
      </p:pic>
      <p:pic>
        <p:nvPicPr>
          <p:cNvPr id="618" name="Google Shape;618;p73"/>
          <p:cNvPicPr preferRelativeResize="0"/>
          <p:nvPr/>
        </p:nvPicPr>
        <p:blipFill>
          <a:blip r:embed="rId21">
            <a:alphaModFix/>
          </a:blip>
          <a:stretch>
            <a:fillRect/>
          </a:stretch>
        </p:blipFill>
        <p:spPr>
          <a:xfrm>
            <a:off x="3061535" y="2968388"/>
            <a:ext cx="777575" cy="777565"/>
          </a:xfrm>
          <a:prstGeom prst="rect">
            <a:avLst/>
          </a:prstGeom>
          <a:noFill/>
          <a:ln>
            <a:noFill/>
          </a:ln>
        </p:spPr>
      </p:pic>
      <p:pic>
        <p:nvPicPr>
          <p:cNvPr id="619" name="Google Shape;619;p73"/>
          <p:cNvPicPr preferRelativeResize="0"/>
          <p:nvPr/>
        </p:nvPicPr>
        <p:blipFill>
          <a:blip r:embed="rId22">
            <a:alphaModFix/>
          </a:blip>
          <a:stretch>
            <a:fillRect/>
          </a:stretch>
        </p:blipFill>
        <p:spPr>
          <a:xfrm>
            <a:off x="2190616" y="2961762"/>
            <a:ext cx="777575" cy="777565"/>
          </a:xfrm>
          <a:prstGeom prst="rect">
            <a:avLst/>
          </a:prstGeom>
          <a:noFill/>
          <a:ln>
            <a:noFill/>
          </a:ln>
        </p:spPr>
      </p:pic>
      <p:grpSp>
        <p:nvGrpSpPr>
          <p:cNvPr id="620" name="Google Shape;620;p73"/>
          <p:cNvGrpSpPr/>
          <p:nvPr/>
        </p:nvGrpSpPr>
        <p:grpSpPr>
          <a:xfrm>
            <a:off x="5499937" y="4151184"/>
            <a:ext cx="608700" cy="608700"/>
            <a:chOff x="7776218" y="3054562"/>
            <a:chExt cx="608700" cy="608700"/>
          </a:xfrm>
        </p:grpSpPr>
        <p:sp>
          <p:nvSpPr>
            <p:cNvPr id="621" name="Google Shape;621;p73"/>
            <p:cNvSpPr/>
            <p:nvPr/>
          </p:nvSpPr>
          <p:spPr>
            <a:xfrm>
              <a:off x="7776218" y="3054562"/>
              <a:ext cx="608700" cy="60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2" name="Google Shape;622;p73"/>
            <p:cNvPicPr preferRelativeResize="0"/>
            <p:nvPr/>
          </p:nvPicPr>
          <p:blipFill>
            <a:blip r:embed="rId23">
              <a:alphaModFix/>
            </a:blip>
            <a:stretch>
              <a:fillRect/>
            </a:stretch>
          </p:blipFill>
          <p:spPr>
            <a:xfrm>
              <a:off x="7776281" y="3054624"/>
              <a:ext cx="608575" cy="608575"/>
            </a:xfrm>
            <a:prstGeom prst="rect">
              <a:avLst/>
            </a:prstGeom>
            <a:noFill/>
            <a:ln>
              <a:noFill/>
            </a:ln>
          </p:spPr>
        </p:pic>
      </p:grpSp>
      <p:pic>
        <p:nvPicPr>
          <p:cNvPr id="623" name="Google Shape;623;p73"/>
          <p:cNvPicPr preferRelativeResize="0"/>
          <p:nvPr/>
        </p:nvPicPr>
        <p:blipFill rotWithShape="1">
          <a:blip r:embed="rId8">
            <a:alphaModFix/>
          </a:blip>
          <a:srcRect b="0" l="0" r="0" t="0"/>
          <a:stretch/>
        </p:blipFill>
        <p:spPr>
          <a:xfrm rot="3599948">
            <a:off x="5542751" y="4170725"/>
            <a:ext cx="164958" cy="109194"/>
          </a:xfrm>
          <a:prstGeom prst="rect">
            <a:avLst/>
          </a:prstGeom>
          <a:noFill/>
          <a:ln>
            <a:noFill/>
          </a:ln>
        </p:spPr>
      </p:pic>
      <p:pic>
        <p:nvPicPr>
          <p:cNvPr id="624" name="Google Shape;624;p73"/>
          <p:cNvPicPr preferRelativeResize="0"/>
          <p:nvPr/>
        </p:nvPicPr>
        <p:blipFill rotWithShape="1">
          <a:blip r:embed="rId8">
            <a:alphaModFix/>
          </a:blip>
          <a:srcRect b="0" l="0" r="0" t="0"/>
          <a:stretch/>
        </p:blipFill>
        <p:spPr>
          <a:xfrm rot="3777635">
            <a:off x="5849974" y="4663324"/>
            <a:ext cx="164956" cy="109195"/>
          </a:xfrm>
          <a:prstGeom prst="rect">
            <a:avLst/>
          </a:prstGeom>
          <a:noFill/>
          <a:ln>
            <a:noFill/>
          </a:ln>
        </p:spPr>
      </p:pic>
      <p:grpSp>
        <p:nvGrpSpPr>
          <p:cNvPr id="625" name="Google Shape;625;p73"/>
          <p:cNvGrpSpPr/>
          <p:nvPr/>
        </p:nvGrpSpPr>
        <p:grpSpPr>
          <a:xfrm>
            <a:off x="7362868" y="4151184"/>
            <a:ext cx="608700" cy="608700"/>
            <a:chOff x="7776218" y="3054562"/>
            <a:chExt cx="608700" cy="608700"/>
          </a:xfrm>
        </p:grpSpPr>
        <p:sp>
          <p:nvSpPr>
            <p:cNvPr id="626" name="Google Shape;626;p73"/>
            <p:cNvSpPr/>
            <p:nvPr/>
          </p:nvSpPr>
          <p:spPr>
            <a:xfrm>
              <a:off x="7776218" y="3054562"/>
              <a:ext cx="608700" cy="60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27" name="Google Shape;627;p73"/>
            <p:cNvPicPr preferRelativeResize="0"/>
            <p:nvPr/>
          </p:nvPicPr>
          <p:blipFill>
            <a:blip r:embed="rId23">
              <a:alphaModFix/>
            </a:blip>
            <a:stretch>
              <a:fillRect/>
            </a:stretch>
          </p:blipFill>
          <p:spPr>
            <a:xfrm>
              <a:off x="7776281" y="3054624"/>
              <a:ext cx="608575" cy="608575"/>
            </a:xfrm>
            <a:prstGeom prst="rect">
              <a:avLst/>
            </a:prstGeom>
            <a:noFill/>
            <a:ln>
              <a:noFill/>
            </a:ln>
          </p:spPr>
        </p:pic>
      </p:grpSp>
      <p:grpSp>
        <p:nvGrpSpPr>
          <p:cNvPr id="628" name="Google Shape;628;p73"/>
          <p:cNvGrpSpPr/>
          <p:nvPr/>
        </p:nvGrpSpPr>
        <p:grpSpPr>
          <a:xfrm>
            <a:off x="6422706" y="4151184"/>
            <a:ext cx="608700" cy="608700"/>
            <a:chOff x="7776218" y="3054562"/>
            <a:chExt cx="608700" cy="608700"/>
          </a:xfrm>
        </p:grpSpPr>
        <p:sp>
          <p:nvSpPr>
            <p:cNvPr id="629" name="Google Shape;629;p73"/>
            <p:cNvSpPr/>
            <p:nvPr/>
          </p:nvSpPr>
          <p:spPr>
            <a:xfrm>
              <a:off x="7776218" y="3054562"/>
              <a:ext cx="608700" cy="608700"/>
            </a:xfrm>
            <a:prstGeom prst="ellipse">
              <a:avLst/>
            </a:prstGeom>
            <a:solidFill>
              <a:schemeClr val="lt1"/>
            </a:solidFill>
            <a:ln cap="flat" cmpd="sng" w="9525">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630" name="Google Shape;630;p73"/>
            <p:cNvPicPr preferRelativeResize="0"/>
            <p:nvPr/>
          </p:nvPicPr>
          <p:blipFill>
            <a:blip r:embed="rId23">
              <a:alphaModFix/>
            </a:blip>
            <a:stretch>
              <a:fillRect/>
            </a:stretch>
          </p:blipFill>
          <p:spPr>
            <a:xfrm>
              <a:off x="7776281" y="3054624"/>
              <a:ext cx="608575" cy="608575"/>
            </a:xfrm>
            <a:prstGeom prst="rect">
              <a:avLst/>
            </a:prstGeom>
            <a:noFill/>
            <a:ln>
              <a:noFill/>
            </a:ln>
          </p:spPr>
        </p:pic>
      </p:grpSp>
      <p:pic>
        <p:nvPicPr>
          <p:cNvPr id="631" name="Google Shape;631;p73"/>
          <p:cNvPicPr preferRelativeResize="0"/>
          <p:nvPr/>
        </p:nvPicPr>
        <p:blipFill rotWithShape="1">
          <a:blip r:embed="rId8">
            <a:alphaModFix/>
          </a:blip>
          <a:srcRect b="0" l="0" r="0" t="0"/>
          <a:stretch/>
        </p:blipFill>
        <p:spPr>
          <a:xfrm rot="3599948">
            <a:off x="6482178" y="4164128"/>
            <a:ext cx="164958" cy="109194"/>
          </a:xfrm>
          <a:prstGeom prst="rect">
            <a:avLst/>
          </a:prstGeom>
          <a:noFill/>
          <a:ln>
            <a:noFill/>
          </a:ln>
        </p:spPr>
      </p:pic>
      <p:pic>
        <p:nvPicPr>
          <p:cNvPr id="632" name="Google Shape;632;p73"/>
          <p:cNvPicPr preferRelativeResize="0"/>
          <p:nvPr/>
        </p:nvPicPr>
        <p:blipFill rotWithShape="1">
          <a:blip r:embed="rId8">
            <a:alphaModFix/>
          </a:blip>
          <a:srcRect b="0" l="0" r="0" t="0"/>
          <a:stretch/>
        </p:blipFill>
        <p:spPr>
          <a:xfrm rot="3777635">
            <a:off x="6789401" y="4656728"/>
            <a:ext cx="164956" cy="109195"/>
          </a:xfrm>
          <a:prstGeom prst="rect">
            <a:avLst/>
          </a:prstGeom>
          <a:noFill/>
          <a:ln>
            <a:noFill/>
          </a:ln>
        </p:spPr>
      </p:pic>
      <p:pic>
        <p:nvPicPr>
          <p:cNvPr id="633" name="Google Shape;633;p73"/>
          <p:cNvPicPr preferRelativeResize="0"/>
          <p:nvPr/>
        </p:nvPicPr>
        <p:blipFill rotWithShape="1">
          <a:blip r:embed="rId8">
            <a:alphaModFix/>
          </a:blip>
          <a:srcRect b="0" l="0" r="0" t="0"/>
          <a:stretch/>
        </p:blipFill>
        <p:spPr>
          <a:xfrm rot="3599948">
            <a:off x="7445455" y="4149583"/>
            <a:ext cx="164958" cy="109194"/>
          </a:xfrm>
          <a:prstGeom prst="rect">
            <a:avLst/>
          </a:prstGeom>
          <a:noFill/>
          <a:ln>
            <a:noFill/>
          </a:ln>
        </p:spPr>
      </p:pic>
      <p:pic>
        <p:nvPicPr>
          <p:cNvPr id="634" name="Google Shape;634;p73"/>
          <p:cNvPicPr preferRelativeResize="0"/>
          <p:nvPr/>
        </p:nvPicPr>
        <p:blipFill rotWithShape="1">
          <a:blip r:embed="rId8">
            <a:alphaModFix/>
          </a:blip>
          <a:srcRect b="0" l="0" r="0" t="0"/>
          <a:stretch/>
        </p:blipFill>
        <p:spPr>
          <a:xfrm rot="3777635">
            <a:off x="7752677" y="4642183"/>
            <a:ext cx="164956" cy="109195"/>
          </a:xfrm>
          <a:prstGeom prst="rect">
            <a:avLst/>
          </a:prstGeom>
          <a:noFill/>
          <a:ln>
            <a:noFill/>
          </a:ln>
        </p:spPr>
      </p:pic>
      <p:pic>
        <p:nvPicPr>
          <p:cNvPr id="635" name="Google Shape;635;p73">
            <a:hlinkClick r:id="rId24"/>
          </p:cNvPr>
          <p:cNvPicPr preferRelativeResize="0"/>
          <p:nvPr/>
        </p:nvPicPr>
        <p:blipFill>
          <a:blip r:embed="rId25">
            <a:alphaModFix/>
          </a:blip>
          <a:stretch>
            <a:fillRect/>
          </a:stretch>
        </p:blipFill>
        <p:spPr>
          <a:xfrm>
            <a:off x="270350" y="2632496"/>
            <a:ext cx="1079649" cy="1534378"/>
          </a:xfrm>
          <a:prstGeom prst="rect">
            <a:avLst/>
          </a:prstGeom>
          <a:noFill/>
          <a:ln cap="flat" cmpd="sng" w="9525">
            <a:solidFill>
              <a:srgbClr val="C7C9CA"/>
            </a:solidFill>
            <a:prstDash val="solid"/>
            <a:round/>
            <a:headEnd len="sm" w="sm" type="none"/>
            <a:tailEnd len="sm" w="sm" type="none"/>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sp>
        <p:nvSpPr>
          <p:cNvPr id="640" name="Google Shape;640;p74"/>
          <p:cNvSpPr txBox="1"/>
          <p:nvPr/>
        </p:nvSpPr>
        <p:spPr>
          <a:xfrm>
            <a:off x="487302" y="347980"/>
            <a:ext cx="3057300" cy="7899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8"/>
              </a:buClr>
              <a:buSzPts val="1400"/>
              <a:buFont typeface="Arial"/>
              <a:buNone/>
            </a:pPr>
            <a:r>
              <a:rPr b="0" i="0" lang="es-ES" sz="1400" u="sng" cap="none" strike="noStrike">
                <a:solidFill>
                  <a:srgbClr val="000078"/>
                </a:solidFill>
                <a:latin typeface="Arial"/>
                <a:ea typeface="Arial"/>
                <a:cs typeface="Arial"/>
                <a:sym typeface="Arial"/>
                <a:hlinkClick r:id="rId3">
                  <a:extLst>
                    <a:ext uri="{A12FA001-AC4F-418D-AE19-62706E023703}">
                      <ahyp:hlinkClr val="tx"/>
                    </a:ext>
                  </a:extLst>
                </a:hlinkClick>
              </a:rPr>
              <a:t>UOC.universita</a:t>
            </a:r>
            <a:r>
              <a:rPr b="0" i="0" lang="es-ES" sz="1400" u="none" cap="none" strike="noStrike">
                <a:solidFill>
                  <a:srgbClr val="000078"/>
                </a:solidFill>
                <a:latin typeface="Arial"/>
                <a:ea typeface="Arial"/>
                <a:cs typeface="Arial"/>
                <a:sym typeface="Arial"/>
              </a:rPr>
              <a:t>t</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78"/>
              </a:buClr>
              <a:buSzPts val="1400"/>
              <a:buFont typeface="Arial"/>
              <a:buNone/>
            </a:pPr>
            <a:r>
              <a:rPr b="0" i="0" lang="es-ES" sz="1400" u="sng" cap="none" strike="noStrike">
                <a:solidFill>
                  <a:srgbClr val="000078"/>
                </a:solidFill>
                <a:latin typeface="Arial"/>
                <a:ea typeface="Arial"/>
                <a:cs typeface="Arial"/>
                <a:sym typeface="Arial"/>
              </a:rPr>
              <a:t> @UOCuniversidad</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78"/>
              </a:buClr>
              <a:buSzPts val="1400"/>
              <a:buFont typeface="Arial"/>
              <a:buNone/>
            </a:pPr>
            <a:r>
              <a:rPr b="0" i="0" lang="es-ES" sz="1400" u="sng" cap="none" strike="noStrike">
                <a:solidFill>
                  <a:srgbClr val="000078"/>
                </a:solidFill>
                <a:latin typeface="Arial"/>
                <a:ea typeface="Arial"/>
                <a:cs typeface="Arial"/>
                <a:sym typeface="Arial"/>
                <a:hlinkClick r:id="rId4">
                  <a:extLst>
                    <a:ext uri="{A12FA001-AC4F-418D-AE19-62706E023703}">
                      <ahyp:hlinkClr val="tx"/>
                    </a:ext>
                  </a:extLst>
                </a:hlinkClick>
              </a:rPr>
              <a:t>@UOCuniversitat</a:t>
            </a:r>
            <a:br>
              <a:rPr b="0" i="0" lang="es-ES" sz="1400" u="sng" cap="none" strike="noStrike">
                <a:solidFill>
                  <a:srgbClr val="000078"/>
                </a:solidFill>
                <a:latin typeface="Arial"/>
                <a:ea typeface="Arial"/>
                <a:cs typeface="Arial"/>
                <a:sym typeface="Arial"/>
                <a:hlinkClick r:id="rId5">
                  <a:extLst>
                    <a:ext uri="{A12FA001-AC4F-418D-AE19-62706E023703}">
                      <ahyp:hlinkClr val="tx"/>
                    </a:ext>
                  </a:extLst>
                </a:hlinkClick>
              </a:rPr>
            </a:br>
            <a:r>
              <a:rPr b="0" i="0" lang="es-ES" sz="1400" u="sng" cap="none" strike="noStrike">
                <a:solidFill>
                  <a:srgbClr val="000078"/>
                </a:solidFill>
                <a:latin typeface="Arial"/>
                <a:ea typeface="Arial"/>
                <a:cs typeface="Arial"/>
                <a:sym typeface="Arial"/>
                <a:hlinkClick r:id="rId6">
                  <a:extLst>
                    <a:ext uri="{A12FA001-AC4F-418D-AE19-62706E023703}">
                      <ahyp:hlinkClr val="tx"/>
                    </a:ext>
                  </a:extLst>
                </a:hlinkClick>
              </a:rPr>
              <a:t>​</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chemeClr val="lt1"/>
              </a:buClr>
              <a:buSzPts val="1400"/>
              <a:buFont typeface="Arial"/>
              <a:buNone/>
            </a:pPr>
            <a:r>
              <a:t/>
            </a:r>
            <a:endParaRPr b="0" i="0" sz="1400" u="none" cap="none" strike="noStrike">
              <a:solidFill>
                <a:srgbClr val="000078"/>
              </a:solidFill>
              <a:latin typeface="Arial"/>
              <a:ea typeface="Arial"/>
              <a:cs typeface="Arial"/>
              <a:sym typeface="Arial"/>
            </a:endParaRPr>
          </a:p>
          <a:p>
            <a:pPr indent="0" lvl="0" marL="0" marR="0" rtl="0" algn="l">
              <a:lnSpc>
                <a:spcPct val="100000"/>
              </a:lnSpc>
              <a:spcBef>
                <a:spcPts val="0"/>
              </a:spcBef>
              <a:spcAft>
                <a:spcPts val="0"/>
              </a:spcAft>
              <a:buClr>
                <a:srgbClr val="000078"/>
              </a:buClr>
              <a:buSzPts val="1400"/>
              <a:buFont typeface="Arial"/>
              <a:buNone/>
            </a:pPr>
            <a:r>
              <a:rPr b="0" i="0" lang="es-ES" sz="1400" u="none" cap="none" strike="noStrike">
                <a:solidFill>
                  <a:srgbClr val="000078"/>
                </a:solidFill>
                <a:latin typeface="Arial"/>
                <a:ea typeface="Arial"/>
                <a:cs typeface="Arial"/>
                <a:sym typeface="Arial"/>
              </a:rPr>
              <a:t> </a:t>
            </a:r>
            <a:endParaRPr b="0" i="0" sz="1400" u="none" cap="none" strike="noStrike">
              <a:solidFill>
                <a:srgbClr val="000000"/>
              </a:solidFill>
              <a:latin typeface="Arial"/>
              <a:ea typeface="Arial"/>
              <a:cs typeface="Arial"/>
              <a:sym typeface="Arial"/>
            </a:endParaRPr>
          </a:p>
        </p:txBody>
      </p:sp>
      <p:pic>
        <p:nvPicPr>
          <p:cNvPr id="641" name="Google Shape;641;p74"/>
          <p:cNvPicPr preferRelativeResize="0"/>
          <p:nvPr/>
        </p:nvPicPr>
        <p:blipFill rotWithShape="1">
          <a:blip r:embed="rId7">
            <a:alphaModFix/>
          </a:blip>
          <a:srcRect b="0" l="0" r="0" t="0"/>
          <a:stretch/>
        </p:blipFill>
        <p:spPr>
          <a:xfrm>
            <a:off x="296545" y="388620"/>
            <a:ext cx="114300" cy="126999"/>
          </a:xfrm>
          <a:prstGeom prst="rect">
            <a:avLst/>
          </a:prstGeom>
          <a:noFill/>
          <a:ln>
            <a:noFill/>
          </a:ln>
        </p:spPr>
      </p:pic>
      <p:pic>
        <p:nvPicPr>
          <p:cNvPr id="642" name="Google Shape;642;p74"/>
          <p:cNvPicPr preferRelativeResize="0"/>
          <p:nvPr/>
        </p:nvPicPr>
        <p:blipFill rotWithShape="1">
          <a:blip r:embed="rId8">
            <a:alphaModFix/>
          </a:blip>
          <a:srcRect b="0" l="0" r="0" t="0"/>
          <a:stretch/>
        </p:blipFill>
        <p:spPr>
          <a:xfrm>
            <a:off x="279022" y="622300"/>
            <a:ext cx="152399" cy="127001"/>
          </a:xfrm>
          <a:prstGeom prst="rect">
            <a:avLst/>
          </a:prstGeom>
          <a:noFill/>
          <a:ln>
            <a:noFill/>
          </a:ln>
        </p:spPr>
      </p:pic>
      <p:pic>
        <p:nvPicPr>
          <p:cNvPr id="643" name="Google Shape;643;p74"/>
          <p:cNvPicPr preferRelativeResize="0"/>
          <p:nvPr/>
        </p:nvPicPr>
        <p:blipFill rotWithShape="1">
          <a:blip r:embed="rId9">
            <a:alphaModFix/>
          </a:blip>
          <a:srcRect b="0" l="0" r="0" t="0"/>
          <a:stretch/>
        </p:blipFill>
        <p:spPr>
          <a:xfrm>
            <a:off x="296545" y="828040"/>
            <a:ext cx="127000" cy="127000"/>
          </a:xfrm>
          <a:prstGeom prst="rect">
            <a:avLst/>
          </a:prstGeom>
          <a:noFill/>
          <a:ln>
            <a:noFill/>
          </a:ln>
        </p:spPr>
      </p:pic>
      <p:cxnSp>
        <p:nvCxnSpPr>
          <p:cNvPr id="644" name="Google Shape;644;p74"/>
          <p:cNvCxnSpPr/>
          <p:nvPr/>
        </p:nvCxnSpPr>
        <p:spPr>
          <a:xfrm>
            <a:off x="279542" y="316982"/>
            <a:ext cx="1523400" cy="0"/>
          </a:xfrm>
          <a:prstGeom prst="straightConnector1">
            <a:avLst/>
          </a:prstGeom>
          <a:noFill/>
          <a:ln cap="flat" cmpd="sng" w="31750">
            <a:solidFill>
              <a:schemeClr val="lt1"/>
            </a:solidFill>
            <a:prstDash val="solid"/>
            <a:round/>
            <a:headEnd len="sm" w="sm" type="none"/>
            <a:tailEnd len="sm" w="sm" type="none"/>
          </a:ln>
        </p:spPr>
      </p:cxnSp>
      <p:cxnSp>
        <p:nvCxnSpPr>
          <p:cNvPr id="645" name="Google Shape;645;p74"/>
          <p:cNvCxnSpPr/>
          <p:nvPr/>
        </p:nvCxnSpPr>
        <p:spPr>
          <a:xfrm>
            <a:off x="279542" y="2128363"/>
            <a:ext cx="1523400" cy="0"/>
          </a:xfrm>
          <a:prstGeom prst="straightConnector1">
            <a:avLst/>
          </a:prstGeom>
          <a:noFill/>
          <a:ln cap="flat" cmpd="sng" w="31750">
            <a:solidFill>
              <a:schemeClr val="lt1"/>
            </a:solidFill>
            <a:prstDash val="solid"/>
            <a:round/>
            <a:headEnd len="sm" w="sm" type="none"/>
            <a:tailEnd len="sm" w="sm" type="none"/>
          </a:ln>
        </p:spPr>
      </p:cxnSp>
      <p:cxnSp>
        <p:nvCxnSpPr>
          <p:cNvPr id="646" name="Google Shape;646;p74"/>
          <p:cNvCxnSpPr/>
          <p:nvPr/>
        </p:nvCxnSpPr>
        <p:spPr>
          <a:xfrm>
            <a:off x="279542" y="4390960"/>
            <a:ext cx="1523400" cy="0"/>
          </a:xfrm>
          <a:prstGeom prst="straightConnector1">
            <a:avLst/>
          </a:prstGeom>
          <a:noFill/>
          <a:ln cap="flat" cmpd="sng" w="31750">
            <a:solidFill>
              <a:schemeClr val="lt1"/>
            </a:solidFill>
            <a:prstDash val="solid"/>
            <a:round/>
            <a:headEnd len="sm" w="sm" type="none"/>
            <a:tailEnd len="sm" w="sm" type="none"/>
          </a:ln>
        </p:spPr>
      </p:cxnSp>
      <p:cxnSp>
        <p:nvCxnSpPr>
          <p:cNvPr id="647" name="Google Shape;647;p74"/>
          <p:cNvCxnSpPr/>
          <p:nvPr/>
        </p:nvCxnSpPr>
        <p:spPr>
          <a:xfrm>
            <a:off x="279542" y="4902620"/>
            <a:ext cx="1523400" cy="0"/>
          </a:xfrm>
          <a:prstGeom prst="straightConnector1">
            <a:avLst/>
          </a:prstGeom>
          <a:noFill/>
          <a:ln cap="flat" cmpd="sng" w="31750">
            <a:solidFill>
              <a:schemeClr val="lt1"/>
            </a:solidFill>
            <a:prstDash val="solid"/>
            <a:round/>
            <a:headEnd len="sm" w="sm" type="none"/>
            <a:tailEnd len="sm" w="sm" type="none"/>
          </a:ln>
        </p:spPr>
      </p:cxnSp>
      <p:pic>
        <p:nvPicPr>
          <p:cNvPr id="648" name="Google Shape;648;p74"/>
          <p:cNvPicPr preferRelativeResize="0"/>
          <p:nvPr/>
        </p:nvPicPr>
        <p:blipFill rotWithShape="1">
          <a:blip r:embed="rId10">
            <a:alphaModFix/>
          </a:blip>
          <a:srcRect b="0" l="0" r="0" t="0"/>
          <a:stretch/>
        </p:blipFill>
        <p:spPr>
          <a:xfrm>
            <a:off x="294618" y="4429971"/>
            <a:ext cx="1180743" cy="292966"/>
          </a:xfrm>
          <a:prstGeom prst="rect">
            <a:avLst/>
          </a:prstGeom>
          <a:noFill/>
          <a:ln>
            <a:noFill/>
          </a:ln>
        </p:spPr>
      </p:pic>
      <p:sp>
        <p:nvSpPr>
          <p:cNvPr id="649" name="Google Shape;649;p74"/>
          <p:cNvSpPr txBox="1"/>
          <p:nvPr/>
        </p:nvSpPr>
        <p:spPr>
          <a:xfrm>
            <a:off x="304422" y="2149862"/>
            <a:ext cx="1498500" cy="522300"/>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rgbClr val="000078"/>
              </a:buClr>
              <a:buSzPts val="1400"/>
              <a:buFont typeface="Arial"/>
              <a:buNone/>
            </a:pPr>
            <a:r>
              <a:rPr b="0" i="0" lang="es-ES" sz="1400" u="sng" cap="none" strike="noStrike">
                <a:solidFill>
                  <a:srgbClr val="000078"/>
                </a:solidFill>
                <a:latin typeface="Arial"/>
                <a:ea typeface="Arial"/>
                <a:cs typeface="Arial"/>
                <a:sym typeface="Arial"/>
                <a:hlinkClick r:id="rId11">
                  <a:extLst>
                    <a:ext uri="{A12FA001-AC4F-418D-AE19-62706E023703}">
                      <ahyp:hlinkClr val="tx"/>
                    </a:ext>
                  </a:extLst>
                </a:hlinkClick>
              </a:rPr>
              <a:t>uoc.edu</a:t>
            </a:r>
            <a:endParaRPr b="0" i="0" sz="1400" u="none" cap="none" strike="noStrike">
              <a:solidFill>
                <a:srgbClr val="000078"/>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4" name="Shape 274"/>
        <p:cNvGrpSpPr/>
        <p:nvPr/>
      </p:nvGrpSpPr>
      <p:grpSpPr>
        <a:xfrm>
          <a:off x="0" y="0"/>
          <a:ext cx="0" cy="0"/>
          <a:chOff x="0" y="0"/>
          <a:chExt cx="0" cy="0"/>
        </a:xfrm>
      </p:grpSpPr>
      <p:sp>
        <p:nvSpPr>
          <p:cNvPr id="275" name="Google Shape;275;p58"/>
          <p:cNvSpPr/>
          <p:nvPr/>
        </p:nvSpPr>
        <p:spPr>
          <a:xfrm>
            <a:off x="10475" y="-10475"/>
            <a:ext cx="9144000" cy="5154000"/>
          </a:xfrm>
          <a:prstGeom prst="rect">
            <a:avLst/>
          </a:prstGeom>
          <a:solidFill>
            <a:srgbClr val="000000"/>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76" name="Google Shape;276;p58">
            <a:hlinkClick r:id="rId4"/>
          </p:cNvPr>
          <p:cNvPicPr preferRelativeResize="0"/>
          <p:nvPr/>
        </p:nvPicPr>
        <p:blipFill>
          <a:blip r:embed="rId5">
            <a:alphaModFix/>
          </a:blip>
          <a:stretch>
            <a:fillRect/>
          </a:stretch>
        </p:blipFill>
        <p:spPr>
          <a:xfrm>
            <a:off x="1728925" y="733525"/>
            <a:ext cx="6173574" cy="3536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0" name="Shape 280"/>
        <p:cNvGrpSpPr/>
        <p:nvPr/>
      </p:nvGrpSpPr>
      <p:grpSpPr>
        <a:xfrm>
          <a:off x="0" y="0"/>
          <a:ext cx="0" cy="0"/>
          <a:chOff x="0" y="0"/>
          <a:chExt cx="0" cy="0"/>
        </a:xfrm>
      </p:grpSpPr>
      <p:sp>
        <p:nvSpPr>
          <p:cNvPr id="281" name="Google Shape;281;p59"/>
          <p:cNvSpPr txBox="1"/>
          <p:nvPr>
            <p:ph idx="4294967295" type="body"/>
          </p:nvPr>
        </p:nvSpPr>
        <p:spPr>
          <a:xfrm>
            <a:off x="2178925" y="326725"/>
            <a:ext cx="6743700" cy="31383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0"/>
              </a:spcBef>
              <a:spcAft>
                <a:spcPts val="0"/>
              </a:spcAft>
              <a:buClr>
                <a:schemeClr val="lt1"/>
              </a:buClr>
              <a:buSzPts val="1400"/>
              <a:buFont typeface="Arial"/>
              <a:buNone/>
            </a:pPr>
            <a:r>
              <a:rPr b="1" lang="es-ES" sz="6000">
                <a:solidFill>
                  <a:schemeClr val="lt1"/>
                </a:solidFill>
              </a:rPr>
              <a:t>El modelo </a:t>
            </a:r>
            <a:endParaRPr b="1" sz="6000">
              <a:solidFill>
                <a:schemeClr val="lt1"/>
              </a:solidFill>
            </a:endParaRPr>
          </a:p>
          <a:p>
            <a:pPr indent="0" lvl="0" marL="0" marR="0" rtl="0" algn="l">
              <a:lnSpc>
                <a:spcPct val="89230"/>
              </a:lnSpc>
              <a:spcBef>
                <a:spcPts val="0"/>
              </a:spcBef>
              <a:spcAft>
                <a:spcPts val="0"/>
              </a:spcAft>
              <a:buClr>
                <a:schemeClr val="lt1"/>
              </a:buClr>
              <a:buSzPts val="1400"/>
              <a:buFont typeface="Arial"/>
              <a:buNone/>
            </a:pPr>
            <a:r>
              <a:rPr b="1" lang="es-ES" sz="6000">
                <a:solidFill>
                  <a:schemeClr val="lt1"/>
                </a:solidFill>
              </a:rPr>
              <a:t>educativo </a:t>
            </a:r>
            <a:endParaRPr b="1" sz="6000">
              <a:solidFill>
                <a:schemeClr val="lt1"/>
              </a:solidFill>
            </a:endParaRPr>
          </a:p>
          <a:p>
            <a:pPr indent="0" lvl="0" marL="0" marR="0" rtl="0" algn="l">
              <a:lnSpc>
                <a:spcPct val="89230"/>
              </a:lnSpc>
              <a:spcBef>
                <a:spcPts val="0"/>
              </a:spcBef>
              <a:spcAft>
                <a:spcPts val="0"/>
              </a:spcAft>
              <a:buClr>
                <a:schemeClr val="lt1"/>
              </a:buClr>
              <a:buSzPts val="1400"/>
              <a:buFont typeface="Arial"/>
              <a:buNone/>
            </a:pPr>
            <a:r>
              <a:rPr b="1" lang="es-ES" sz="6000">
                <a:solidFill>
                  <a:schemeClr val="lt1"/>
                </a:solidFill>
              </a:rPr>
              <a:t>de la UOC</a:t>
            </a:r>
            <a:endParaRPr b="1" sz="6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81"/>
                                        </p:tgtEl>
                                        <p:attrNameLst>
                                          <p:attrName>style.visibility</p:attrName>
                                        </p:attrNameLst>
                                      </p:cBhvr>
                                      <p:to>
                                        <p:strVal val="visible"/>
                                      </p:to>
                                    </p:set>
                                    <p:animEffect filter="fade" transition="in">
                                      <p:cBhvr>
                                        <p:cTn dur="1000"/>
                                        <p:tgtEl>
                                          <p:spTgt spid="28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5" name="Shape 285"/>
        <p:cNvGrpSpPr/>
        <p:nvPr/>
      </p:nvGrpSpPr>
      <p:grpSpPr>
        <a:xfrm>
          <a:off x="0" y="0"/>
          <a:ext cx="0" cy="0"/>
          <a:chOff x="0" y="0"/>
          <a:chExt cx="0" cy="0"/>
        </a:xfrm>
      </p:grpSpPr>
      <p:sp>
        <p:nvSpPr>
          <p:cNvPr id="286" name="Google Shape;286;p60"/>
          <p:cNvSpPr txBox="1"/>
          <p:nvPr>
            <p:ph idx="4294967295" type="body"/>
          </p:nvPr>
        </p:nvSpPr>
        <p:spPr>
          <a:xfrm>
            <a:off x="5613400" y="339127"/>
            <a:ext cx="3300300" cy="18780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s-ES" sz="1900">
                <a:solidFill>
                  <a:srgbClr val="010078"/>
                </a:solidFill>
                <a:latin typeface="Georgia"/>
                <a:ea typeface="Georgia"/>
                <a:cs typeface="Georgia"/>
                <a:sym typeface="Georgia"/>
              </a:rPr>
              <a:t>La actividad del estudiante como elemento central.</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sp>
        <p:nvSpPr>
          <p:cNvPr id="287" name="Google Shape;287;p60"/>
          <p:cNvSpPr txBox="1"/>
          <p:nvPr>
            <p:ph idx="4294967295" type="body"/>
          </p:nvPr>
        </p:nvSpPr>
        <p:spPr>
          <a:xfrm>
            <a:off x="2162824" y="1909862"/>
            <a:ext cx="3484175" cy="2591100"/>
          </a:xfrm>
          <a:prstGeom prst="rect">
            <a:avLst/>
          </a:prstGeom>
          <a:noFill/>
          <a:ln>
            <a:noFill/>
          </a:ln>
        </p:spPr>
        <p:txBody>
          <a:bodyPr anchorCtr="0" anchor="t" bIns="0" lIns="0" spcFirstLastPara="1" rIns="0" wrap="square" tIns="0">
            <a:noAutofit/>
          </a:bodyPr>
          <a:lstStyle/>
          <a:p>
            <a:pPr indent="0" lvl="0" marL="0" rtl="0" algn="l">
              <a:lnSpc>
                <a:spcPct val="116000"/>
              </a:lnSpc>
              <a:spcBef>
                <a:spcPts val="0"/>
              </a:spcBef>
              <a:spcAft>
                <a:spcPts val="0"/>
              </a:spcAft>
              <a:buSzPts val="1800"/>
              <a:buNone/>
            </a:pPr>
            <a:r>
              <a:rPr lang="es-ES" sz="1500">
                <a:solidFill>
                  <a:srgbClr val="010078"/>
                </a:solidFill>
              </a:rPr>
              <a:t>En la UOC el estudiante aprende de manera activa…</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s-ES" sz="1500">
                <a:solidFill>
                  <a:srgbClr val="010078"/>
                </a:solidFill>
              </a:rPr>
              <a:t>realizando actividades de aprendizaje con el apoyo de herramientas y recursos durante todo el semestre; </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s-ES" sz="1500">
                <a:solidFill>
                  <a:srgbClr val="010078"/>
                </a:solidFill>
              </a:rPr>
              <a:t>en colaboración con sus compañeros; </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s-ES" sz="1500">
                <a:solidFill>
                  <a:srgbClr val="010078"/>
                </a:solidFill>
              </a:rPr>
              <a:t>acompañado constantemente por el equipo docente; </a:t>
            </a:r>
            <a:endParaRPr sz="1500">
              <a:solidFill>
                <a:srgbClr val="010078"/>
              </a:solidFill>
            </a:endParaRPr>
          </a:p>
          <a:p>
            <a:pPr indent="-292100" lvl="0" marL="457200" rtl="0" algn="l">
              <a:lnSpc>
                <a:spcPct val="116000"/>
              </a:lnSpc>
              <a:spcBef>
                <a:spcPts val="0"/>
              </a:spcBef>
              <a:spcAft>
                <a:spcPts val="0"/>
              </a:spcAft>
              <a:buClr>
                <a:srgbClr val="12297F"/>
              </a:buClr>
              <a:buSzPts val="1000"/>
              <a:buChar char="●"/>
            </a:pPr>
            <a:r>
              <a:rPr lang="es-ES" sz="1500">
                <a:solidFill>
                  <a:srgbClr val="010078"/>
                </a:solidFill>
              </a:rPr>
              <a:t>siendo evaluado </a:t>
            </a:r>
            <a:r>
              <a:rPr lang="es-ES" sz="1500">
                <a:solidFill>
                  <a:srgbClr val="000078"/>
                </a:solidFill>
              </a:rPr>
              <a:t>por competencias.</a:t>
            </a:r>
            <a:endParaRPr sz="1500">
              <a:solidFill>
                <a:srgbClr val="000078"/>
              </a:solidFill>
            </a:endParaRPr>
          </a:p>
          <a:p>
            <a:pPr indent="0" lvl="0" marL="0" marR="0" rtl="0" algn="l">
              <a:lnSpc>
                <a:spcPct val="116000"/>
              </a:lnSpc>
              <a:spcBef>
                <a:spcPts val="0"/>
              </a:spcBef>
              <a:spcAft>
                <a:spcPts val="0"/>
              </a:spcAft>
              <a:buSzPts val="1800"/>
              <a:buNone/>
            </a:pPr>
            <a:r>
              <a:t/>
            </a:r>
            <a:endParaRPr sz="1500">
              <a:solidFill>
                <a:srgbClr val="010078"/>
              </a:solidFill>
            </a:endParaRPr>
          </a:p>
        </p:txBody>
      </p:sp>
      <p:sp>
        <p:nvSpPr>
          <p:cNvPr id="288" name="Google Shape;288;p60"/>
          <p:cNvSpPr txBox="1"/>
          <p:nvPr>
            <p:ph idx="4294967295" type="body"/>
          </p:nvPr>
        </p:nvSpPr>
        <p:spPr>
          <a:xfrm>
            <a:off x="2162825" y="383049"/>
            <a:ext cx="3294300" cy="14280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El modelo </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rPr b="1" lang="es-ES" sz="3000">
                <a:solidFill>
                  <a:srgbClr val="010078"/>
                </a:solidFill>
              </a:rPr>
              <a:t>educativo</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de la UOC</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cxnSp>
        <p:nvCxnSpPr>
          <p:cNvPr id="289" name="Google Shape;289;p60"/>
          <p:cNvCxnSpPr/>
          <p:nvPr/>
        </p:nvCxnSpPr>
        <p:spPr>
          <a:xfrm>
            <a:off x="2162825" y="1909862"/>
            <a:ext cx="3266700" cy="0"/>
          </a:xfrm>
          <a:prstGeom prst="straightConnector1">
            <a:avLst/>
          </a:prstGeom>
          <a:noFill/>
          <a:ln cap="flat" cmpd="sng" w="9525">
            <a:solidFill>
              <a:srgbClr val="010078"/>
            </a:solidFill>
            <a:prstDash val="solid"/>
            <a:round/>
            <a:headEnd len="sm" w="sm" type="none"/>
            <a:tailEnd len="sm" w="sm" type="none"/>
          </a:ln>
        </p:spPr>
      </p:cxnSp>
      <p:sp>
        <p:nvSpPr>
          <p:cNvPr id="290" name="Google Shape;290;p60"/>
          <p:cNvSpPr txBox="1"/>
          <p:nvPr/>
        </p:nvSpPr>
        <p:spPr>
          <a:xfrm>
            <a:off x="156103" y="4341750"/>
            <a:ext cx="1554000" cy="569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rgbClr val="000078"/>
                </a:solidFill>
                <a:uFill>
                  <a:noFill/>
                </a:uFill>
                <a:latin typeface="Arial"/>
                <a:ea typeface="Arial"/>
                <a:cs typeface="Arial"/>
                <a:sym typeface="Arial"/>
                <a:hlinkClick r:id="rId4">
                  <a:extLst>
                    <a:ext uri="{A12FA001-AC4F-418D-AE19-62706E023703}">
                      <ahyp:hlinkClr val="tx"/>
                    </a:ext>
                  </a:extLst>
                </a:hlinkClick>
              </a:rPr>
              <a:t>¿Cómo se estudia </a:t>
            </a:r>
            <a:endParaRPr b="0" i="0" sz="1400" u="none" cap="none" strike="noStrike">
              <a:solidFill>
                <a:srgbClr val="000000"/>
              </a:solidFill>
              <a:latin typeface="Arial"/>
              <a:ea typeface="Arial"/>
              <a:cs typeface="Arial"/>
              <a:sym typeface="Arial"/>
            </a:endParaRPr>
          </a:p>
          <a:p>
            <a:pPr indent="0" lvl="0" marL="0" marR="0" rtl="0" algn="l">
              <a:lnSpc>
                <a:spcPct val="90000"/>
              </a:lnSpc>
              <a:spcBef>
                <a:spcPts val="0"/>
              </a:spcBef>
              <a:spcAft>
                <a:spcPts val="0"/>
              </a:spcAft>
              <a:buClr>
                <a:srgbClr val="000000"/>
              </a:buClr>
              <a:buSzPts val="1200"/>
              <a:buFont typeface="Arial"/>
              <a:buNone/>
            </a:pPr>
            <a:r>
              <a:rPr b="1" i="0" lang="es-ES" sz="1200" u="none" cap="none" strike="noStrike">
                <a:solidFill>
                  <a:srgbClr val="000078"/>
                </a:solidFill>
                <a:uFill>
                  <a:noFill/>
                </a:uFill>
                <a:latin typeface="Arial"/>
                <a:ea typeface="Arial"/>
                <a:cs typeface="Arial"/>
                <a:sym typeface="Arial"/>
                <a:hlinkClick r:id="rId5">
                  <a:extLst>
                    <a:ext uri="{A12FA001-AC4F-418D-AE19-62706E023703}">
                      <ahyp:hlinkClr val="tx"/>
                    </a:ext>
                  </a:extLst>
                </a:hlinkClick>
              </a:rPr>
              <a:t>en la UOC?</a:t>
            </a:r>
            <a:endParaRPr b="1" i="0" sz="1200" u="none" cap="none" strike="noStrike">
              <a:solidFill>
                <a:srgbClr val="000078"/>
              </a:solidFill>
              <a:latin typeface="Arial"/>
              <a:ea typeface="Arial"/>
              <a:cs typeface="Arial"/>
              <a:sym typeface="Arial"/>
            </a:endParaRPr>
          </a:p>
        </p:txBody>
      </p:sp>
      <p:pic>
        <p:nvPicPr>
          <p:cNvPr id="291" name="Google Shape;291;p60">
            <a:hlinkClick r:id="rId6"/>
          </p:cNvPr>
          <p:cNvPicPr preferRelativeResize="0"/>
          <p:nvPr/>
        </p:nvPicPr>
        <p:blipFill>
          <a:blip r:embed="rId7">
            <a:alphaModFix/>
          </a:blip>
          <a:stretch>
            <a:fillRect/>
          </a:stretch>
        </p:blipFill>
        <p:spPr>
          <a:xfrm>
            <a:off x="249250" y="3528875"/>
            <a:ext cx="1461550" cy="857547"/>
          </a:xfrm>
          <a:prstGeom prst="rect">
            <a:avLst/>
          </a:prstGeom>
          <a:noFill/>
          <a:ln>
            <a:noFill/>
          </a:ln>
        </p:spPr>
      </p:pic>
      <p:pic>
        <p:nvPicPr>
          <p:cNvPr id="292" name="Google Shape;292;p60"/>
          <p:cNvPicPr preferRelativeResize="0"/>
          <p:nvPr/>
        </p:nvPicPr>
        <p:blipFill>
          <a:blip r:embed="rId8">
            <a:alphaModFix/>
          </a:blip>
          <a:stretch>
            <a:fillRect/>
          </a:stretch>
        </p:blipFill>
        <p:spPr>
          <a:xfrm>
            <a:off x="5616675" y="1415097"/>
            <a:ext cx="3266700" cy="316061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p61"/>
          <p:cNvSpPr txBox="1"/>
          <p:nvPr>
            <p:ph idx="4294967295" type="body"/>
          </p:nvPr>
        </p:nvSpPr>
        <p:spPr>
          <a:xfrm>
            <a:off x="2169875" y="2249700"/>
            <a:ext cx="3444000" cy="2591100"/>
          </a:xfrm>
          <a:prstGeom prst="rect">
            <a:avLst/>
          </a:prstGeom>
          <a:noFill/>
          <a:ln>
            <a:noFill/>
          </a:ln>
        </p:spPr>
        <p:txBody>
          <a:bodyPr anchorCtr="0" anchor="t" bIns="0" lIns="0" spcFirstLastPara="1" rIns="0" wrap="square" tIns="0">
            <a:noAutofit/>
          </a:bodyPr>
          <a:lstStyle/>
          <a:p>
            <a:pPr indent="0" lvl="0" marL="0" rtl="0" algn="l">
              <a:lnSpc>
                <a:spcPct val="116000"/>
              </a:lnSpc>
              <a:spcBef>
                <a:spcPts val="0"/>
              </a:spcBef>
              <a:spcAft>
                <a:spcPts val="0"/>
              </a:spcAft>
              <a:buClr>
                <a:schemeClr val="dk1"/>
              </a:buClr>
              <a:buSzPts val="1100"/>
              <a:buFont typeface="Arial"/>
              <a:buNone/>
            </a:pPr>
            <a:r>
              <a:rPr b="1" lang="es-ES" sz="1500">
                <a:solidFill>
                  <a:srgbClr val="12297F"/>
                </a:solidFill>
              </a:rPr>
              <a:t>IN3, eHealth Center y profesorado </a:t>
            </a:r>
            <a:endParaRPr b="1" sz="1500">
              <a:solidFill>
                <a:srgbClr val="12297F"/>
              </a:solidFill>
            </a:endParaRPr>
          </a:p>
          <a:p>
            <a:pPr indent="0" lvl="0" marL="0" rtl="0" algn="l">
              <a:lnSpc>
                <a:spcPct val="116000"/>
              </a:lnSpc>
              <a:spcBef>
                <a:spcPts val="0"/>
              </a:spcBef>
              <a:spcAft>
                <a:spcPts val="0"/>
              </a:spcAft>
              <a:buClr>
                <a:schemeClr val="dk1"/>
              </a:buClr>
              <a:buSzPts val="1100"/>
              <a:buFont typeface="Arial"/>
              <a:buNone/>
            </a:pPr>
            <a:r>
              <a:rPr b="1" lang="es-ES" sz="1500">
                <a:solidFill>
                  <a:srgbClr val="12297F"/>
                </a:solidFill>
              </a:rPr>
              <a:t>de la UOC</a:t>
            </a:r>
            <a:r>
              <a:rPr lang="es-ES" sz="1500">
                <a:solidFill>
                  <a:srgbClr val="010078"/>
                </a:solidFill>
              </a:rPr>
              <a:t> que centra su investigación </a:t>
            </a:r>
            <a:endParaRPr sz="1500">
              <a:solidFill>
                <a:srgbClr val="010078"/>
              </a:solidFill>
            </a:endParaRPr>
          </a:p>
          <a:p>
            <a:pPr indent="0" lvl="0" marL="0" rtl="0" algn="l">
              <a:lnSpc>
                <a:spcPct val="116000"/>
              </a:lnSpc>
              <a:spcBef>
                <a:spcPts val="0"/>
              </a:spcBef>
              <a:spcAft>
                <a:spcPts val="0"/>
              </a:spcAft>
              <a:buClr>
                <a:schemeClr val="dk1"/>
              </a:buClr>
              <a:buSzPts val="1100"/>
              <a:buFont typeface="Arial"/>
              <a:buNone/>
            </a:pPr>
            <a:r>
              <a:rPr lang="es-ES" sz="1500">
                <a:solidFill>
                  <a:srgbClr val="010078"/>
                </a:solidFill>
              </a:rPr>
              <a:t>en el ámbito del </a:t>
            </a:r>
            <a:r>
              <a:rPr i="1" lang="es-ES" sz="1500">
                <a:solidFill>
                  <a:srgbClr val="010078"/>
                </a:solidFill>
              </a:rPr>
              <a:t>e-learning</a:t>
            </a:r>
            <a:r>
              <a:rPr lang="es-ES" sz="1500">
                <a:solidFill>
                  <a:srgbClr val="010078"/>
                </a:solidFill>
              </a:rPr>
              <a:t>. </a:t>
            </a:r>
            <a:endParaRPr sz="1500">
              <a:solidFill>
                <a:srgbClr val="010078"/>
              </a:solidFill>
            </a:endParaRPr>
          </a:p>
          <a:p>
            <a:pPr indent="0" lvl="0" marL="0" rtl="0" algn="l">
              <a:lnSpc>
                <a:spcPct val="116000"/>
              </a:lnSpc>
              <a:spcBef>
                <a:spcPts val="0"/>
              </a:spcBef>
              <a:spcAft>
                <a:spcPts val="0"/>
              </a:spcAft>
              <a:buClr>
                <a:schemeClr val="dk1"/>
              </a:buClr>
              <a:buSzPts val="1100"/>
              <a:buFont typeface="Arial"/>
              <a:buNone/>
            </a:pPr>
            <a:r>
              <a:t/>
            </a:r>
            <a:endParaRPr sz="1500">
              <a:solidFill>
                <a:srgbClr val="010078"/>
              </a:solidFill>
            </a:endParaRPr>
          </a:p>
          <a:p>
            <a:pPr indent="0" lvl="0" marL="0" rtl="0" algn="l">
              <a:lnSpc>
                <a:spcPct val="116000"/>
              </a:lnSpc>
              <a:spcBef>
                <a:spcPts val="0"/>
              </a:spcBef>
              <a:spcAft>
                <a:spcPts val="0"/>
              </a:spcAft>
              <a:buSzPts val="1800"/>
              <a:buNone/>
            </a:pPr>
            <a:r>
              <a:rPr lang="es-ES" sz="1500">
                <a:solidFill>
                  <a:srgbClr val="010078"/>
                </a:solidFill>
              </a:rPr>
              <a:t>El </a:t>
            </a:r>
            <a:r>
              <a:rPr b="1" lang="es-ES" sz="1500" u="sng">
                <a:solidFill>
                  <a:srgbClr val="12297F"/>
                </a:solidFill>
                <a:hlinkClick r:id="rId4">
                  <a:extLst>
                    <a:ext uri="{A12FA001-AC4F-418D-AE19-62706E023703}">
                      <ahyp:hlinkClr val="tx"/>
                    </a:ext>
                  </a:extLst>
                </a:hlinkClick>
              </a:rPr>
              <a:t>eLearning Innovation Center</a:t>
            </a:r>
            <a:r>
              <a:rPr lang="es-ES" sz="1500">
                <a:solidFill>
                  <a:srgbClr val="010078"/>
                </a:solidFill>
              </a:rPr>
              <a:t> (eLinC)</a:t>
            </a:r>
            <a:r>
              <a:rPr lang="es-ES" sz="1500">
                <a:solidFill>
                  <a:srgbClr val="010078"/>
                </a:solidFill>
              </a:rPr>
              <a:t> vela por la evolución </a:t>
            </a:r>
            <a:endParaRPr sz="1500">
              <a:solidFill>
                <a:srgbClr val="010078"/>
              </a:solidFill>
            </a:endParaRPr>
          </a:p>
          <a:p>
            <a:pPr indent="0" lvl="0" marL="0" rtl="0" algn="l">
              <a:lnSpc>
                <a:spcPct val="116000"/>
              </a:lnSpc>
              <a:spcBef>
                <a:spcPts val="0"/>
              </a:spcBef>
              <a:spcAft>
                <a:spcPts val="0"/>
              </a:spcAft>
              <a:buSzPts val="1800"/>
              <a:buNone/>
            </a:pPr>
            <a:r>
              <a:rPr lang="es-ES" sz="1500">
                <a:solidFill>
                  <a:srgbClr val="010078"/>
                </a:solidFill>
              </a:rPr>
              <a:t>y la actualización del modelo educativo teniendo en cuenta las tendencias metodológicas y tecnológicas, y facilita su implementación.</a:t>
            </a:r>
            <a:endParaRPr sz="1500">
              <a:solidFill>
                <a:srgbClr val="010078"/>
              </a:solidFill>
            </a:endParaRPr>
          </a:p>
        </p:txBody>
      </p:sp>
      <p:sp>
        <p:nvSpPr>
          <p:cNvPr id="298" name="Google Shape;298;p61"/>
          <p:cNvSpPr txBox="1"/>
          <p:nvPr>
            <p:ph idx="4294967295" type="body"/>
          </p:nvPr>
        </p:nvSpPr>
        <p:spPr>
          <a:xfrm>
            <a:off x="5607114" y="338805"/>
            <a:ext cx="3300300" cy="16764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s-ES" sz="1900">
                <a:solidFill>
                  <a:srgbClr val="010078"/>
                </a:solidFill>
                <a:latin typeface="Georgia"/>
                <a:ea typeface="Georgia"/>
                <a:cs typeface="Georgia"/>
                <a:sym typeface="Georgia"/>
              </a:rPr>
              <a:t>El modelo educativo se nutre de la investigación y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chemeClr val="dk1"/>
              </a:buClr>
              <a:buSzPts val="1100"/>
              <a:buFont typeface="Arial"/>
              <a:buNone/>
            </a:pPr>
            <a:r>
              <a:rPr lang="es-ES" sz="1900">
                <a:solidFill>
                  <a:srgbClr val="010078"/>
                </a:solidFill>
                <a:latin typeface="Georgia"/>
                <a:ea typeface="Georgia"/>
                <a:cs typeface="Georgia"/>
                <a:sym typeface="Georgia"/>
              </a:rPr>
              <a:t>la innovación en </a:t>
            </a:r>
            <a:r>
              <a:rPr i="1" lang="es-ES" sz="1900">
                <a:solidFill>
                  <a:srgbClr val="010078"/>
                </a:solidFill>
                <a:latin typeface="Georgia"/>
                <a:ea typeface="Georgia"/>
                <a:cs typeface="Georgia"/>
                <a:sym typeface="Georgia"/>
              </a:rPr>
              <a:t>e-learning</a:t>
            </a:r>
            <a:r>
              <a:rPr lang="es-ES" sz="1900">
                <a:solidFill>
                  <a:srgbClr val="010078"/>
                </a:solidFill>
                <a:latin typeface="Georgia"/>
                <a:ea typeface="Georgia"/>
                <a:cs typeface="Georgia"/>
                <a:sym typeface="Georgia"/>
              </a:rPr>
              <a:t>.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cxnSp>
        <p:nvCxnSpPr>
          <p:cNvPr id="299" name="Google Shape;299;p61"/>
          <p:cNvCxnSpPr/>
          <p:nvPr/>
        </p:nvCxnSpPr>
        <p:spPr>
          <a:xfrm>
            <a:off x="2184025" y="2190050"/>
            <a:ext cx="3266700" cy="0"/>
          </a:xfrm>
          <a:prstGeom prst="straightConnector1">
            <a:avLst/>
          </a:prstGeom>
          <a:noFill/>
          <a:ln cap="flat" cmpd="sng" w="9525">
            <a:solidFill>
              <a:srgbClr val="010078"/>
            </a:solidFill>
            <a:prstDash val="solid"/>
            <a:round/>
            <a:headEnd len="sm" w="sm" type="none"/>
            <a:tailEnd len="sm" w="sm" type="none"/>
          </a:ln>
        </p:spPr>
      </p:cxnSp>
      <p:sp>
        <p:nvSpPr>
          <p:cNvPr id="300" name="Google Shape;300;p61"/>
          <p:cNvSpPr txBox="1"/>
          <p:nvPr>
            <p:ph idx="4294967295" type="body"/>
          </p:nvPr>
        </p:nvSpPr>
        <p:spPr>
          <a:xfrm>
            <a:off x="2162836" y="383047"/>
            <a:ext cx="3294300" cy="1801800"/>
          </a:xfrm>
          <a:prstGeom prst="rect">
            <a:avLst/>
          </a:prstGeom>
          <a:noFill/>
          <a:ln>
            <a:noFill/>
          </a:ln>
        </p:spPr>
        <p:txBody>
          <a:bodyPr anchorCtr="0" anchor="t" bIns="0" lIns="0" spcFirstLastPara="1" rIns="0" wrap="square" tIns="0">
            <a:noAutofit/>
          </a:bodyPr>
          <a:lstStyle/>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El modelo </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rPr b="1" lang="es-ES" sz="3000">
                <a:solidFill>
                  <a:srgbClr val="010078"/>
                </a:solidFill>
              </a:rPr>
              <a:t>educativo</a:t>
            </a:r>
            <a:endParaRPr b="1" sz="3000">
              <a:solidFill>
                <a:srgbClr val="010078"/>
              </a:solidFill>
            </a:endParaRPr>
          </a:p>
          <a:p>
            <a:pPr indent="0" lvl="0" marL="0" rtl="0" algn="l">
              <a:lnSpc>
                <a:spcPct val="70666"/>
              </a:lnSpc>
              <a:spcBef>
                <a:spcPts val="600"/>
              </a:spcBef>
              <a:spcAft>
                <a:spcPts val="0"/>
              </a:spcAft>
              <a:buClr>
                <a:srgbClr val="010078"/>
              </a:buClr>
              <a:buSzPts val="1400"/>
              <a:buFont typeface="Arial"/>
              <a:buNone/>
            </a:pPr>
            <a:r>
              <a:rPr b="1" lang="es-ES" sz="3000">
                <a:solidFill>
                  <a:srgbClr val="010078"/>
                </a:solidFill>
              </a:rPr>
              <a:t>de la UOC</a:t>
            </a:r>
            <a:endParaRPr b="1" sz="3000">
              <a:solidFill>
                <a:srgbClr val="010078"/>
              </a:solidFill>
            </a:endParaRPr>
          </a:p>
          <a:p>
            <a:pPr indent="0" lvl="0" marL="0" marR="0" rtl="0" algn="l">
              <a:lnSpc>
                <a:spcPct val="70666"/>
              </a:lnSpc>
              <a:spcBef>
                <a:spcPts val="600"/>
              </a:spcBef>
              <a:spcAft>
                <a:spcPts val="0"/>
              </a:spcAft>
              <a:buClr>
                <a:srgbClr val="010078"/>
              </a:buClr>
              <a:buSzPts val="1400"/>
              <a:buFont typeface="Arial"/>
              <a:buNone/>
            </a:pPr>
            <a:r>
              <a:t/>
            </a:r>
            <a:endParaRPr b="1" sz="3000">
              <a:solidFill>
                <a:srgbClr val="010078"/>
              </a:solidFill>
            </a:endParaRPr>
          </a:p>
        </p:txBody>
      </p:sp>
      <p:pic>
        <p:nvPicPr>
          <p:cNvPr id="301" name="Google Shape;301;p61"/>
          <p:cNvPicPr preferRelativeResize="0"/>
          <p:nvPr/>
        </p:nvPicPr>
        <p:blipFill>
          <a:blip r:embed="rId5">
            <a:alphaModFix/>
          </a:blip>
          <a:stretch>
            <a:fillRect/>
          </a:stretch>
        </p:blipFill>
        <p:spPr>
          <a:xfrm>
            <a:off x="5615725" y="1416800"/>
            <a:ext cx="3266700" cy="316064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5" name="Shape 305"/>
        <p:cNvGrpSpPr/>
        <p:nvPr/>
      </p:nvGrpSpPr>
      <p:grpSpPr>
        <a:xfrm>
          <a:off x="0" y="0"/>
          <a:ext cx="0" cy="0"/>
          <a:chOff x="0" y="0"/>
          <a:chExt cx="0" cy="0"/>
        </a:xfrm>
      </p:grpSpPr>
      <p:sp>
        <p:nvSpPr>
          <p:cNvPr id="306" name="Google Shape;306;p62"/>
          <p:cNvSpPr txBox="1"/>
          <p:nvPr>
            <p:ph idx="4294967295" type="body"/>
          </p:nvPr>
        </p:nvSpPr>
        <p:spPr>
          <a:xfrm>
            <a:off x="2178925" y="326725"/>
            <a:ext cx="6743700" cy="2140200"/>
          </a:xfrm>
          <a:prstGeom prst="rect">
            <a:avLst/>
          </a:prstGeom>
          <a:noFill/>
          <a:ln>
            <a:noFill/>
          </a:ln>
        </p:spPr>
        <p:txBody>
          <a:bodyPr anchorCtr="0" anchor="t" bIns="0" lIns="0" spcFirstLastPara="1" rIns="91425" wrap="square" tIns="45700">
            <a:noAutofit/>
          </a:bodyPr>
          <a:lstStyle/>
          <a:p>
            <a:pPr indent="0" lvl="0" marL="0" marR="0" rtl="0" algn="l">
              <a:lnSpc>
                <a:spcPct val="89230"/>
              </a:lnSpc>
              <a:spcBef>
                <a:spcPts val="1300"/>
              </a:spcBef>
              <a:spcAft>
                <a:spcPts val="0"/>
              </a:spcAft>
              <a:buClr>
                <a:schemeClr val="lt1"/>
              </a:buClr>
              <a:buSzPts val="1400"/>
              <a:buFont typeface="Arial"/>
              <a:buNone/>
            </a:pPr>
            <a:r>
              <a:rPr b="1" lang="es-ES" sz="6000">
                <a:solidFill>
                  <a:schemeClr val="lt1"/>
                </a:solidFill>
              </a:rPr>
              <a:t>El proceso </a:t>
            </a:r>
            <a:endParaRPr b="1" sz="6000">
              <a:solidFill>
                <a:schemeClr val="lt1"/>
              </a:solidFill>
            </a:endParaRPr>
          </a:p>
          <a:p>
            <a:pPr indent="0" lvl="0" marL="0" marR="0" rtl="0" algn="l">
              <a:lnSpc>
                <a:spcPct val="89230"/>
              </a:lnSpc>
              <a:spcBef>
                <a:spcPts val="0"/>
              </a:spcBef>
              <a:spcAft>
                <a:spcPts val="0"/>
              </a:spcAft>
              <a:buClr>
                <a:schemeClr val="lt1"/>
              </a:buClr>
              <a:buSzPts val="1400"/>
              <a:buFont typeface="Arial"/>
              <a:buNone/>
            </a:pPr>
            <a:r>
              <a:rPr b="1" lang="es-ES" sz="6000">
                <a:solidFill>
                  <a:schemeClr val="lt1"/>
                </a:solidFill>
              </a:rPr>
              <a:t>de aprendizaje</a:t>
            </a:r>
            <a:endParaRPr b="1" sz="6000">
              <a:solidFill>
                <a:schemeClr val="lt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306"/>
                                        </p:tgtEl>
                                        <p:attrNameLst>
                                          <p:attrName>style.visibility</p:attrName>
                                        </p:attrNameLst>
                                      </p:cBhvr>
                                      <p:to>
                                        <p:strVal val="visible"/>
                                      </p:to>
                                    </p:set>
                                    <p:animEffect filter="fade" transition="in">
                                      <p:cBhvr>
                                        <p:cTn dur="1000"/>
                                        <p:tgtEl>
                                          <p:spTgt spid="3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0" name="Shape 310"/>
        <p:cNvGrpSpPr/>
        <p:nvPr/>
      </p:nvGrpSpPr>
      <p:grpSpPr>
        <a:xfrm>
          <a:off x="0" y="0"/>
          <a:ext cx="0" cy="0"/>
          <a:chOff x="0" y="0"/>
          <a:chExt cx="0" cy="0"/>
        </a:xfrm>
      </p:grpSpPr>
      <p:pic>
        <p:nvPicPr>
          <p:cNvPr id="311" name="Google Shape;311;p63"/>
          <p:cNvPicPr preferRelativeResize="0"/>
          <p:nvPr/>
        </p:nvPicPr>
        <p:blipFill rotWithShape="1">
          <a:blip r:embed="rId4">
            <a:alphaModFix/>
          </a:blip>
          <a:srcRect b="0" l="354" r="72340" t="0"/>
          <a:stretch/>
        </p:blipFill>
        <p:spPr>
          <a:xfrm>
            <a:off x="2222513" y="1456675"/>
            <a:ext cx="2352027" cy="3207675"/>
          </a:xfrm>
          <a:prstGeom prst="rect">
            <a:avLst/>
          </a:prstGeom>
          <a:noFill/>
          <a:ln cap="flat" cmpd="sng" w="9525">
            <a:solidFill>
              <a:srgbClr val="E6E6E6"/>
            </a:solidFill>
            <a:prstDash val="solid"/>
            <a:round/>
            <a:headEnd len="sm" w="sm" type="none"/>
            <a:tailEnd len="sm" w="sm" type="none"/>
          </a:ln>
        </p:spPr>
      </p:pic>
      <p:cxnSp>
        <p:nvCxnSpPr>
          <p:cNvPr id="312" name="Google Shape;312;p63"/>
          <p:cNvCxnSpPr>
            <a:stCxn id="313" idx="1"/>
          </p:cNvCxnSpPr>
          <p:nvPr/>
        </p:nvCxnSpPr>
        <p:spPr>
          <a:xfrm rot="10800000">
            <a:off x="3626056" y="3854649"/>
            <a:ext cx="2059800" cy="336600"/>
          </a:xfrm>
          <a:prstGeom prst="straightConnector1">
            <a:avLst/>
          </a:prstGeom>
          <a:noFill/>
          <a:ln cap="flat" cmpd="sng" w="19050">
            <a:solidFill>
              <a:srgbClr val="21D9FA"/>
            </a:solidFill>
            <a:prstDash val="solid"/>
            <a:round/>
            <a:headEnd len="sm" w="sm" type="none"/>
            <a:tailEnd len="med" w="med" type="oval"/>
          </a:ln>
        </p:spPr>
      </p:cxnSp>
      <p:cxnSp>
        <p:nvCxnSpPr>
          <p:cNvPr id="314" name="Google Shape;314;p63"/>
          <p:cNvCxnSpPr/>
          <p:nvPr/>
        </p:nvCxnSpPr>
        <p:spPr>
          <a:xfrm>
            <a:off x="1654975" y="1669325"/>
            <a:ext cx="1414500" cy="252900"/>
          </a:xfrm>
          <a:prstGeom prst="straightConnector1">
            <a:avLst/>
          </a:prstGeom>
          <a:noFill/>
          <a:ln cap="flat" cmpd="sng" w="19050">
            <a:solidFill>
              <a:srgbClr val="21D9FA"/>
            </a:solidFill>
            <a:prstDash val="solid"/>
            <a:round/>
            <a:headEnd len="sm" w="sm" type="none"/>
            <a:tailEnd len="med" w="med" type="oval"/>
          </a:ln>
        </p:spPr>
      </p:cxnSp>
      <p:sp>
        <p:nvSpPr>
          <p:cNvPr id="315" name="Google Shape;315;p63"/>
          <p:cNvSpPr txBox="1"/>
          <p:nvPr>
            <p:ph idx="4294967295" type="body"/>
          </p:nvPr>
        </p:nvSpPr>
        <p:spPr>
          <a:xfrm>
            <a:off x="2162836" y="383043"/>
            <a:ext cx="3294300" cy="829800"/>
          </a:xfrm>
          <a:prstGeom prst="rect">
            <a:avLst/>
          </a:prstGeom>
          <a:noFill/>
          <a:ln>
            <a:noFill/>
          </a:ln>
        </p:spPr>
        <p:txBody>
          <a:bodyPr anchorCtr="0" anchor="t" bIns="0" lIns="0" spcFirstLastPara="1" rIns="0" wrap="square" tIns="0">
            <a:noAutofit/>
          </a:bodyPr>
          <a:lstStyle/>
          <a:p>
            <a:pPr indent="0" lvl="0" marL="0" marR="0" rtl="0" algn="l">
              <a:lnSpc>
                <a:spcPct val="71000"/>
              </a:lnSpc>
              <a:spcBef>
                <a:spcPts val="600"/>
              </a:spcBef>
              <a:spcAft>
                <a:spcPts val="0"/>
              </a:spcAft>
              <a:buClr>
                <a:srgbClr val="010078"/>
              </a:buClr>
              <a:buSzPts val="1400"/>
              <a:buFont typeface="Arial"/>
              <a:buNone/>
            </a:pPr>
            <a:r>
              <a:rPr b="1" lang="es-ES" sz="3000">
                <a:solidFill>
                  <a:srgbClr val="010078"/>
                </a:solidFill>
              </a:rPr>
              <a:t>El proceso </a:t>
            </a:r>
            <a:endParaRPr b="1" sz="3000">
              <a:solidFill>
                <a:srgbClr val="010078"/>
              </a:solidFill>
            </a:endParaRPr>
          </a:p>
          <a:p>
            <a:pPr indent="0" lvl="0" marL="0" marR="0" rtl="0" algn="l">
              <a:lnSpc>
                <a:spcPct val="71000"/>
              </a:lnSpc>
              <a:spcBef>
                <a:spcPts val="600"/>
              </a:spcBef>
              <a:spcAft>
                <a:spcPts val="0"/>
              </a:spcAft>
              <a:buClr>
                <a:srgbClr val="010078"/>
              </a:buClr>
              <a:buSzPts val="1400"/>
              <a:buFont typeface="Arial"/>
              <a:buNone/>
            </a:pPr>
            <a:r>
              <a:rPr b="1" lang="es-ES" sz="3000">
                <a:solidFill>
                  <a:srgbClr val="010078"/>
                </a:solidFill>
              </a:rPr>
              <a:t>de aprendizaje</a:t>
            </a:r>
            <a:endParaRPr b="1" sz="3000">
              <a:solidFill>
                <a:srgbClr val="010078"/>
              </a:solidFill>
            </a:endParaRPr>
          </a:p>
        </p:txBody>
      </p:sp>
      <p:cxnSp>
        <p:nvCxnSpPr>
          <p:cNvPr id="316" name="Google Shape;316;p63"/>
          <p:cNvCxnSpPr>
            <a:stCxn id="317" idx="1"/>
          </p:cNvCxnSpPr>
          <p:nvPr/>
        </p:nvCxnSpPr>
        <p:spPr>
          <a:xfrm flipH="1">
            <a:off x="4102756" y="2571744"/>
            <a:ext cx="1583100" cy="451800"/>
          </a:xfrm>
          <a:prstGeom prst="straightConnector1">
            <a:avLst/>
          </a:prstGeom>
          <a:noFill/>
          <a:ln cap="flat" cmpd="sng" w="19050">
            <a:solidFill>
              <a:srgbClr val="21D9FA"/>
            </a:solidFill>
            <a:prstDash val="solid"/>
            <a:round/>
            <a:headEnd len="sm" w="sm" type="none"/>
            <a:tailEnd len="med" w="med" type="oval"/>
          </a:ln>
        </p:spPr>
      </p:cxnSp>
      <p:cxnSp>
        <p:nvCxnSpPr>
          <p:cNvPr id="318" name="Google Shape;318;p63"/>
          <p:cNvCxnSpPr/>
          <p:nvPr/>
        </p:nvCxnSpPr>
        <p:spPr>
          <a:xfrm flipH="1" rot="10800000">
            <a:off x="1629325" y="3738100"/>
            <a:ext cx="672600" cy="82200"/>
          </a:xfrm>
          <a:prstGeom prst="straightConnector1">
            <a:avLst/>
          </a:prstGeom>
          <a:noFill/>
          <a:ln cap="flat" cmpd="sng" w="19050">
            <a:solidFill>
              <a:srgbClr val="21D9FA"/>
            </a:solidFill>
            <a:prstDash val="solid"/>
            <a:round/>
            <a:headEnd len="sm" w="sm" type="none"/>
            <a:tailEnd len="med" w="med" type="oval"/>
          </a:ln>
        </p:spPr>
      </p:cxnSp>
      <p:cxnSp>
        <p:nvCxnSpPr>
          <p:cNvPr id="319" name="Google Shape;319;p63"/>
          <p:cNvCxnSpPr>
            <a:stCxn id="320" idx="1"/>
          </p:cNvCxnSpPr>
          <p:nvPr/>
        </p:nvCxnSpPr>
        <p:spPr>
          <a:xfrm flipH="1">
            <a:off x="3517759" y="3381491"/>
            <a:ext cx="3269700" cy="196800"/>
          </a:xfrm>
          <a:prstGeom prst="straightConnector1">
            <a:avLst/>
          </a:prstGeom>
          <a:noFill/>
          <a:ln cap="flat" cmpd="sng" w="19050">
            <a:solidFill>
              <a:srgbClr val="21D9FA"/>
            </a:solidFill>
            <a:prstDash val="solid"/>
            <a:round/>
            <a:headEnd len="sm" w="sm" type="none"/>
            <a:tailEnd len="med" w="med" type="oval"/>
          </a:ln>
        </p:spPr>
      </p:cxnSp>
      <p:sp>
        <p:nvSpPr>
          <p:cNvPr id="321" name="Google Shape;321;p63"/>
          <p:cNvSpPr txBox="1"/>
          <p:nvPr>
            <p:ph idx="4294967295" type="body"/>
          </p:nvPr>
        </p:nvSpPr>
        <p:spPr>
          <a:xfrm>
            <a:off x="5613400" y="337511"/>
            <a:ext cx="3294300" cy="15072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El aula virtual es el entorno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donde se articula el proceso de aprendizaje y donde se dinamiza la docencia de cada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una de las asignaturas.</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pic>
        <p:nvPicPr>
          <p:cNvPr id="322" name="Google Shape;322;p63"/>
          <p:cNvPicPr preferRelativeResize="0"/>
          <p:nvPr/>
        </p:nvPicPr>
        <p:blipFill>
          <a:blip r:embed="rId5">
            <a:alphaModFix/>
          </a:blip>
          <a:stretch>
            <a:fillRect/>
          </a:stretch>
        </p:blipFill>
        <p:spPr>
          <a:xfrm>
            <a:off x="792900" y="1143770"/>
            <a:ext cx="946200" cy="946200"/>
          </a:xfrm>
          <a:prstGeom prst="rect">
            <a:avLst/>
          </a:prstGeom>
          <a:noFill/>
          <a:ln>
            <a:noFill/>
          </a:ln>
        </p:spPr>
      </p:pic>
      <p:pic>
        <p:nvPicPr>
          <p:cNvPr id="323" name="Google Shape;323;p63"/>
          <p:cNvPicPr preferRelativeResize="0"/>
          <p:nvPr/>
        </p:nvPicPr>
        <p:blipFill>
          <a:blip r:embed="rId6">
            <a:alphaModFix/>
          </a:blip>
          <a:stretch>
            <a:fillRect/>
          </a:stretch>
        </p:blipFill>
        <p:spPr>
          <a:xfrm>
            <a:off x="792900" y="3438375"/>
            <a:ext cx="946200" cy="946200"/>
          </a:xfrm>
          <a:prstGeom prst="rect">
            <a:avLst/>
          </a:prstGeom>
          <a:noFill/>
          <a:ln>
            <a:noFill/>
          </a:ln>
        </p:spPr>
      </p:pic>
      <p:pic>
        <p:nvPicPr>
          <p:cNvPr id="320" name="Google Shape;320;p63"/>
          <p:cNvPicPr preferRelativeResize="0"/>
          <p:nvPr/>
        </p:nvPicPr>
        <p:blipFill>
          <a:blip r:embed="rId7">
            <a:alphaModFix/>
          </a:blip>
          <a:stretch>
            <a:fillRect/>
          </a:stretch>
        </p:blipFill>
        <p:spPr>
          <a:xfrm>
            <a:off x="6787459" y="2908391"/>
            <a:ext cx="946200" cy="946200"/>
          </a:xfrm>
          <a:prstGeom prst="rect">
            <a:avLst/>
          </a:prstGeom>
          <a:noFill/>
          <a:ln>
            <a:noFill/>
          </a:ln>
        </p:spPr>
      </p:pic>
      <p:pic>
        <p:nvPicPr>
          <p:cNvPr id="313" name="Google Shape;313;p63"/>
          <p:cNvPicPr preferRelativeResize="0"/>
          <p:nvPr/>
        </p:nvPicPr>
        <p:blipFill>
          <a:blip r:embed="rId8">
            <a:alphaModFix/>
          </a:blip>
          <a:stretch>
            <a:fillRect/>
          </a:stretch>
        </p:blipFill>
        <p:spPr>
          <a:xfrm>
            <a:off x="5685856" y="3718138"/>
            <a:ext cx="946200" cy="946224"/>
          </a:xfrm>
          <a:prstGeom prst="rect">
            <a:avLst/>
          </a:prstGeom>
          <a:noFill/>
          <a:ln>
            <a:noFill/>
          </a:ln>
        </p:spPr>
      </p:pic>
      <p:pic>
        <p:nvPicPr>
          <p:cNvPr id="317" name="Google Shape;317;p63"/>
          <p:cNvPicPr preferRelativeResize="0"/>
          <p:nvPr/>
        </p:nvPicPr>
        <p:blipFill>
          <a:blip r:embed="rId9">
            <a:alphaModFix/>
          </a:blip>
          <a:stretch>
            <a:fillRect/>
          </a:stretch>
        </p:blipFill>
        <p:spPr>
          <a:xfrm>
            <a:off x="5685856" y="2098644"/>
            <a:ext cx="946200" cy="946200"/>
          </a:xfrm>
          <a:prstGeom prst="rect">
            <a:avLst/>
          </a:prstGeom>
          <a:noFill/>
          <a:ln>
            <a:noFill/>
          </a:ln>
        </p:spPr>
      </p:pic>
      <p:cxnSp>
        <p:nvCxnSpPr>
          <p:cNvPr id="324" name="Google Shape;324;p63"/>
          <p:cNvCxnSpPr>
            <a:stCxn id="317" idx="1"/>
          </p:cNvCxnSpPr>
          <p:nvPr/>
        </p:nvCxnSpPr>
        <p:spPr>
          <a:xfrm rot="10800000">
            <a:off x="3657856" y="2467644"/>
            <a:ext cx="2028000" cy="104100"/>
          </a:xfrm>
          <a:prstGeom prst="straightConnector1">
            <a:avLst/>
          </a:prstGeom>
          <a:noFill/>
          <a:ln cap="flat" cmpd="sng" w="19050">
            <a:solidFill>
              <a:srgbClr val="21D9FA"/>
            </a:solidFill>
            <a:prstDash val="solid"/>
            <a:round/>
            <a:headEnd len="sm" w="sm" type="none"/>
            <a:tailEnd len="med" w="med" type="oval"/>
          </a:ln>
        </p:spPr>
      </p:cxn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8" name="Shape 328"/>
        <p:cNvGrpSpPr/>
        <p:nvPr/>
      </p:nvGrpSpPr>
      <p:grpSpPr>
        <a:xfrm>
          <a:off x="0" y="0"/>
          <a:ext cx="0" cy="0"/>
          <a:chOff x="0" y="0"/>
          <a:chExt cx="0" cy="0"/>
        </a:xfrm>
      </p:grpSpPr>
      <p:sp>
        <p:nvSpPr>
          <p:cNvPr id="329" name="Google Shape;329;p64"/>
          <p:cNvSpPr/>
          <p:nvPr/>
        </p:nvSpPr>
        <p:spPr>
          <a:xfrm>
            <a:off x="2186925" y="1182925"/>
            <a:ext cx="4145700" cy="3653400"/>
          </a:xfrm>
          <a:prstGeom prst="rect">
            <a:avLst/>
          </a:prstGeom>
          <a:noFill/>
          <a:ln cap="flat" cmpd="sng" w="9525">
            <a:solidFill>
              <a:srgbClr val="E6E6E6"/>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30" name="Google Shape;330;p64"/>
          <p:cNvSpPr txBox="1"/>
          <p:nvPr>
            <p:ph idx="4294967295" type="body"/>
          </p:nvPr>
        </p:nvSpPr>
        <p:spPr>
          <a:xfrm>
            <a:off x="2162836" y="383043"/>
            <a:ext cx="3294300" cy="829800"/>
          </a:xfrm>
          <a:prstGeom prst="rect">
            <a:avLst/>
          </a:prstGeom>
          <a:noFill/>
          <a:ln>
            <a:noFill/>
          </a:ln>
        </p:spPr>
        <p:txBody>
          <a:bodyPr anchorCtr="0" anchor="t" bIns="0" lIns="0" spcFirstLastPara="1" rIns="0" wrap="square" tIns="0">
            <a:noAutofit/>
          </a:bodyPr>
          <a:lstStyle/>
          <a:p>
            <a:pPr indent="0" lvl="0" marL="0" marR="0" rtl="0" algn="l">
              <a:lnSpc>
                <a:spcPct val="71000"/>
              </a:lnSpc>
              <a:spcBef>
                <a:spcPts val="600"/>
              </a:spcBef>
              <a:spcAft>
                <a:spcPts val="0"/>
              </a:spcAft>
              <a:buClr>
                <a:srgbClr val="010078"/>
              </a:buClr>
              <a:buSzPts val="1400"/>
              <a:buFont typeface="Arial"/>
              <a:buNone/>
            </a:pPr>
            <a:r>
              <a:rPr b="1" lang="es-ES" sz="3000">
                <a:solidFill>
                  <a:srgbClr val="010078"/>
                </a:solidFill>
              </a:rPr>
              <a:t>El proceso </a:t>
            </a:r>
            <a:endParaRPr b="1" sz="3000">
              <a:solidFill>
                <a:srgbClr val="010078"/>
              </a:solidFill>
            </a:endParaRPr>
          </a:p>
          <a:p>
            <a:pPr indent="0" lvl="0" marL="0" marR="0" rtl="0" algn="l">
              <a:lnSpc>
                <a:spcPct val="71000"/>
              </a:lnSpc>
              <a:spcBef>
                <a:spcPts val="600"/>
              </a:spcBef>
              <a:spcAft>
                <a:spcPts val="0"/>
              </a:spcAft>
              <a:buClr>
                <a:srgbClr val="010078"/>
              </a:buClr>
              <a:buSzPts val="1400"/>
              <a:buFont typeface="Arial"/>
              <a:buNone/>
            </a:pPr>
            <a:r>
              <a:rPr b="1" lang="es-ES" sz="3000">
                <a:solidFill>
                  <a:srgbClr val="010078"/>
                </a:solidFill>
              </a:rPr>
              <a:t>de aprendizaje</a:t>
            </a:r>
            <a:endParaRPr b="1" sz="3000">
              <a:solidFill>
                <a:srgbClr val="010078"/>
              </a:solidFill>
            </a:endParaRPr>
          </a:p>
        </p:txBody>
      </p:sp>
      <p:sp>
        <p:nvSpPr>
          <p:cNvPr id="331" name="Google Shape;331;p64"/>
          <p:cNvSpPr txBox="1"/>
          <p:nvPr>
            <p:ph idx="4294967295" type="body"/>
          </p:nvPr>
        </p:nvSpPr>
        <p:spPr>
          <a:xfrm>
            <a:off x="5613400" y="337511"/>
            <a:ext cx="3294300" cy="15072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380"/>
              </a:spcBef>
              <a:spcAft>
                <a:spcPts val="0"/>
              </a:spcAft>
              <a:buClr>
                <a:schemeClr val="dk1"/>
              </a:buClr>
              <a:buSzPts val="1100"/>
              <a:buFont typeface="Arial"/>
              <a:buNone/>
            </a:pPr>
            <a:r>
              <a:rPr lang="es-ES" sz="1900">
                <a:solidFill>
                  <a:srgbClr val="010078"/>
                </a:solidFill>
                <a:latin typeface="Georgia"/>
                <a:ea typeface="Georgia"/>
                <a:cs typeface="Georgia"/>
                <a:sym typeface="Georgia"/>
              </a:rPr>
              <a:t>Aprendizaje orientado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rPr lang="es-ES" sz="1900">
                <a:solidFill>
                  <a:srgbClr val="010078"/>
                </a:solidFill>
                <a:latin typeface="Georgia"/>
                <a:ea typeface="Georgia"/>
                <a:cs typeface="Georgia"/>
                <a:sym typeface="Georgia"/>
              </a:rPr>
              <a:t>al logro de un reto.</a:t>
            </a:r>
            <a:endParaRPr sz="1900">
              <a:solidFill>
                <a:srgbClr val="010078"/>
              </a:solidFill>
              <a:latin typeface="Georgia"/>
              <a:ea typeface="Georgia"/>
              <a:cs typeface="Georgia"/>
              <a:sym typeface="Georgia"/>
            </a:endParaRPr>
          </a:p>
        </p:txBody>
      </p:sp>
      <p:pic>
        <p:nvPicPr>
          <p:cNvPr id="332" name="Google Shape;332;p64"/>
          <p:cNvPicPr preferRelativeResize="0"/>
          <p:nvPr/>
        </p:nvPicPr>
        <p:blipFill rotWithShape="1">
          <a:blip r:embed="rId4">
            <a:alphaModFix/>
          </a:blip>
          <a:srcRect b="3688" l="0" r="0" t="0"/>
          <a:stretch/>
        </p:blipFill>
        <p:spPr>
          <a:xfrm>
            <a:off x="2334571" y="1309775"/>
            <a:ext cx="3846800" cy="3413575"/>
          </a:xfrm>
          <a:prstGeom prst="rect">
            <a:avLst/>
          </a:prstGeom>
          <a:noFill/>
          <a:ln>
            <a:noFill/>
          </a:ln>
        </p:spPr>
      </p:pic>
      <p:cxnSp>
        <p:nvCxnSpPr>
          <p:cNvPr id="333" name="Google Shape;333;p64"/>
          <p:cNvCxnSpPr>
            <a:stCxn id="334" idx="1"/>
          </p:cNvCxnSpPr>
          <p:nvPr/>
        </p:nvCxnSpPr>
        <p:spPr>
          <a:xfrm rot="10800000">
            <a:off x="6061993" y="3345450"/>
            <a:ext cx="1469700" cy="0"/>
          </a:xfrm>
          <a:prstGeom prst="straightConnector1">
            <a:avLst/>
          </a:prstGeom>
          <a:noFill/>
          <a:ln cap="flat" cmpd="sng" w="19050">
            <a:solidFill>
              <a:srgbClr val="21D9FA"/>
            </a:solidFill>
            <a:prstDash val="solid"/>
            <a:round/>
            <a:headEnd len="sm" w="sm" type="none"/>
            <a:tailEnd len="med" w="med" type="oval"/>
          </a:ln>
        </p:spPr>
      </p:cxnSp>
      <p:pic>
        <p:nvPicPr>
          <p:cNvPr id="334" name="Google Shape;334;p64"/>
          <p:cNvPicPr preferRelativeResize="0"/>
          <p:nvPr/>
        </p:nvPicPr>
        <p:blipFill>
          <a:blip r:embed="rId5">
            <a:alphaModFix/>
          </a:blip>
          <a:stretch>
            <a:fillRect/>
          </a:stretch>
        </p:blipFill>
        <p:spPr>
          <a:xfrm>
            <a:off x="7531693" y="2896050"/>
            <a:ext cx="898800" cy="898800"/>
          </a:xfrm>
          <a:prstGeom prst="rect">
            <a:avLst/>
          </a:prstGeom>
          <a:noFill/>
          <a:ln>
            <a:noFill/>
          </a:ln>
        </p:spPr>
      </p:pic>
      <p:cxnSp>
        <p:nvCxnSpPr>
          <p:cNvPr id="335" name="Google Shape;335;p64"/>
          <p:cNvCxnSpPr/>
          <p:nvPr/>
        </p:nvCxnSpPr>
        <p:spPr>
          <a:xfrm>
            <a:off x="1310530" y="4144975"/>
            <a:ext cx="1711200" cy="190200"/>
          </a:xfrm>
          <a:prstGeom prst="straightConnector1">
            <a:avLst/>
          </a:prstGeom>
          <a:noFill/>
          <a:ln cap="flat" cmpd="sng" w="19050">
            <a:solidFill>
              <a:srgbClr val="21D9FA"/>
            </a:solidFill>
            <a:prstDash val="solid"/>
            <a:round/>
            <a:headEnd len="sm" w="sm" type="none"/>
            <a:tailEnd len="med" w="med" type="oval"/>
          </a:ln>
        </p:spPr>
      </p:cxnSp>
      <p:pic>
        <p:nvPicPr>
          <p:cNvPr id="336" name="Google Shape;336;p64"/>
          <p:cNvPicPr preferRelativeResize="0"/>
          <p:nvPr/>
        </p:nvPicPr>
        <p:blipFill>
          <a:blip r:embed="rId6">
            <a:alphaModFix/>
          </a:blip>
          <a:stretch>
            <a:fillRect/>
          </a:stretch>
        </p:blipFill>
        <p:spPr>
          <a:xfrm>
            <a:off x="699213" y="3691200"/>
            <a:ext cx="898800" cy="898800"/>
          </a:xfrm>
          <a:prstGeom prst="rect">
            <a:avLst/>
          </a:prstGeom>
          <a:noFill/>
          <a:ln>
            <a:noFill/>
          </a:ln>
        </p:spPr>
      </p:pic>
      <p:cxnSp>
        <p:nvCxnSpPr>
          <p:cNvPr id="337" name="Google Shape;337;p64"/>
          <p:cNvCxnSpPr/>
          <p:nvPr/>
        </p:nvCxnSpPr>
        <p:spPr>
          <a:xfrm flipH="1" rot="10800000">
            <a:off x="1506336" y="1611492"/>
            <a:ext cx="813600" cy="156000"/>
          </a:xfrm>
          <a:prstGeom prst="straightConnector1">
            <a:avLst/>
          </a:prstGeom>
          <a:noFill/>
          <a:ln cap="flat" cmpd="sng" w="19050">
            <a:solidFill>
              <a:srgbClr val="21D9FA"/>
            </a:solidFill>
            <a:prstDash val="solid"/>
            <a:round/>
            <a:headEnd len="sm" w="sm" type="none"/>
            <a:tailEnd len="med" w="med" type="oval"/>
          </a:ln>
        </p:spPr>
      </p:cxnSp>
      <p:cxnSp>
        <p:nvCxnSpPr>
          <p:cNvPr id="338" name="Google Shape;338;p64"/>
          <p:cNvCxnSpPr/>
          <p:nvPr/>
        </p:nvCxnSpPr>
        <p:spPr>
          <a:xfrm flipH="1" rot="10800000">
            <a:off x="1668936" y="1846092"/>
            <a:ext cx="651000" cy="73800"/>
          </a:xfrm>
          <a:prstGeom prst="straightConnector1">
            <a:avLst/>
          </a:prstGeom>
          <a:noFill/>
          <a:ln cap="flat" cmpd="sng" w="19050">
            <a:solidFill>
              <a:srgbClr val="21D9FA"/>
            </a:solidFill>
            <a:prstDash val="solid"/>
            <a:round/>
            <a:headEnd len="sm" w="sm" type="none"/>
            <a:tailEnd len="med" w="med" type="oval"/>
          </a:ln>
        </p:spPr>
      </p:cxnSp>
      <p:cxnSp>
        <p:nvCxnSpPr>
          <p:cNvPr id="339" name="Google Shape;339;p64"/>
          <p:cNvCxnSpPr/>
          <p:nvPr/>
        </p:nvCxnSpPr>
        <p:spPr>
          <a:xfrm flipH="1" rot="10800000">
            <a:off x="1451125" y="1973025"/>
            <a:ext cx="868800" cy="55500"/>
          </a:xfrm>
          <a:prstGeom prst="straightConnector1">
            <a:avLst/>
          </a:prstGeom>
          <a:noFill/>
          <a:ln cap="flat" cmpd="sng" w="19050">
            <a:solidFill>
              <a:srgbClr val="21D9FA"/>
            </a:solidFill>
            <a:prstDash val="solid"/>
            <a:round/>
            <a:headEnd len="sm" w="sm" type="none"/>
            <a:tailEnd len="med" w="med" type="oval"/>
          </a:ln>
        </p:spPr>
      </p:cxnSp>
      <p:cxnSp>
        <p:nvCxnSpPr>
          <p:cNvPr id="340" name="Google Shape;340;p64"/>
          <p:cNvCxnSpPr/>
          <p:nvPr/>
        </p:nvCxnSpPr>
        <p:spPr>
          <a:xfrm>
            <a:off x="1573236" y="2124321"/>
            <a:ext cx="746700" cy="52800"/>
          </a:xfrm>
          <a:prstGeom prst="straightConnector1">
            <a:avLst/>
          </a:prstGeom>
          <a:noFill/>
          <a:ln cap="flat" cmpd="sng" w="19050">
            <a:solidFill>
              <a:srgbClr val="21D9FA"/>
            </a:solidFill>
            <a:prstDash val="solid"/>
            <a:round/>
            <a:headEnd len="sm" w="sm" type="none"/>
            <a:tailEnd len="med" w="med" type="oval"/>
          </a:ln>
        </p:spPr>
      </p:cxnSp>
      <p:pic>
        <p:nvPicPr>
          <p:cNvPr id="341" name="Google Shape;341;p64"/>
          <p:cNvPicPr preferRelativeResize="0"/>
          <p:nvPr/>
        </p:nvPicPr>
        <p:blipFill>
          <a:blip r:embed="rId7">
            <a:alphaModFix/>
          </a:blip>
          <a:stretch>
            <a:fillRect/>
          </a:stretch>
        </p:blipFill>
        <p:spPr>
          <a:xfrm>
            <a:off x="794423" y="1541303"/>
            <a:ext cx="946175" cy="946175"/>
          </a:xfrm>
          <a:prstGeom prst="rect">
            <a:avLst/>
          </a:prstGeom>
          <a:noFill/>
          <a:ln>
            <a:noFill/>
          </a:ln>
        </p:spPr>
      </p:pic>
      <p:cxnSp>
        <p:nvCxnSpPr>
          <p:cNvPr id="342" name="Google Shape;342;p64"/>
          <p:cNvCxnSpPr/>
          <p:nvPr/>
        </p:nvCxnSpPr>
        <p:spPr>
          <a:xfrm flipH="1" rot="10800000">
            <a:off x="881613" y="2388996"/>
            <a:ext cx="251100" cy="220800"/>
          </a:xfrm>
          <a:prstGeom prst="straightConnector1">
            <a:avLst/>
          </a:prstGeom>
          <a:noFill/>
          <a:ln cap="flat" cmpd="sng" w="19050">
            <a:solidFill>
              <a:srgbClr val="12297F"/>
            </a:solidFill>
            <a:prstDash val="solid"/>
            <a:round/>
            <a:headEnd len="sm" w="sm" type="none"/>
            <a:tailEnd len="sm" w="sm" type="none"/>
          </a:ln>
        </p:spPr>
      </p:cxnSp>
      <p:cxnSp>
        <p:nvCxnSpPr>
          <p:cNvPr id="343" name="Google Shape;343;p64"/>
          <p:cNvCxnSpPr/>
          <p:nvPr/>
        </p:nvCxnSpPr>
        <p:spPr>
          <a:xfrm flipH="1" rot="10800000">
            <a:off x="674208" y="2233214"/>
            <a:ext cx="276300" cy="191100"/>
          </a:xfrm>
          <a:prstGeom prst="straightConnector1">
            <a:avLst/>
          </a:prstGeom>
          <a:noFill/>
          <a:ln cap="flat" cmpd="sng" w="19050">
            <a:solidFill>
              <a:srgbClr val="12297F"/>
            </a:solidFill>
            <a:prstDash val="solid"/>
            <a:round/>
            <a:headEnd len="sm" w="sm" type="none"/>
            <a:tailEnd len="sm" w="sm" type="none"/>
          </a:ln>
        </p:spPr>
      </p:cxnSp>
      <p:cxnSp>
        <p:nvCxnSpPr>
          <p:cNvPr id="344" name="Google Shape;344;p64"/>
          <p:cNvCxnSpPr/>
          <p:nvPr/>
        </p:nvCxnSpPr>
        <p:spPr>
          <a:xfrm>
            <a:off x="616159" y="2021687"/>
            <a:ext cx="245100" cy="0"/>
          </a:xfrm>
          <a:prstGeom prst="straightConnector1">
            <a:avLst/>
          </a:prstGeom>
          <a:noFill/>
          <a:ln cap="flat" cmpd="sng" w="19050">
            <a:solidFill>
              <a:srgbClr val="12297F"/>
            </a:solidFill>
            <a:prstDash val="solid"/>
            <a:round/>
            <a:headEnd len="sm" w="sm" type="none"/>
            <a:tailEnd len="sm" w="sm" type="none"/>
          </a:ln>
        </p:spPr>
      </p:cxnSp>
      <p:cxnSp>
        <p:nvCxnSpPr>
          <p:cNvPr id="345" name="Google Shape;345;p64"/>
          <p:cNvCxnSpPr/>
          <p:nvPr/>
        </p:nvCxnSpPr>
        <p:spPr>
          <a:xfrm rot="10800000">
            <a:off x="652645" y="1615268"/>
            <a:ext cx="222900" cy="120900"/>
          </a:xfrm>
          <a:prstGeom prst="straightConnector1">
            <a:avLst/>
          </a:prstGeom>
          <a:noFill/>
          <a:ln cap="flat" cmpd="sng" w="19050">
            <a:solidFill>
              <a:srgbClr val="12297F"/>
            </a:solidFill>
            <a:prstDash val="solid"/>
            <a:round/>
            <a:headEnd len="sm" w="sm" type="none"/>
            <a:tailEnd len="sm" w="sm" type="none"/>
          </a:ln>
        </p:spPr>
      </p:cxnSp>
      <p:pic>
        <p:nvPicPr>
          <p:cNvPr id="346" name="Google Shape;346;p64"/>
          <p:cNvPicPr preferRelativeResize="0"/>
          <p:nvPr/>
        </p:nvPicPr>
        <p:blipFill rotWithShape="1">
          <a:blip r:embed="rId8">
            <a:alphaModFix/>
          </a:blip>
          <a:srcRect b="0" l="0" r="0" t="0"/>
          <a:stretch/>
        </p:blipFill>
        <p:spPr>
          <a:xfrm>
            <a:off x="771599" y="1536329"/>
            <a:ext cx="946175" cy="951525"/>
          </a:xfrm>
          <a:prstGeom prst="rect">
            <a:avLst/>
          </a:prstGeom>
          <a:noFill/>
          <a:ln>
            <a:noFill/>
          </a:ln>
        </p:spPr>
      </p:pic>
      <p:pic>
        <p:nvPicPr>
          <p:cNvPr id="347" name="Google Shape;347;p64"/>
          <p:cNvPicPr preferRelativeResize="0"/>
          <p:nvPr/>
        </p:nvPicPr>
        <p:blipFill>
          <a:blip r:embed="rId9">
            <a:alphaModFix/>
          </a:blip>
          <a:stretch>
            <a:fillRect/>
          </a:stretch>
        </p:blipFill>
        <p:spPr>
          <a:xfrm flipH="1">
            <a:off x="334655" y="2288436"/>
            <a:ext cx="309501" cy="309501"/>
          </a:xfrm>
          <a:prstGeom prst="rect">
            <a:avLst/>
          </a:prstGeom>
          <a:noFill/>
          <a:ln>
            <a:noFill/>
          </a:ln>
        </p:spPr>
      </p:pic>
      <p:pic>
        <p:nvPicPr>
          <p:cNvPr id="348" name="Google Shape;348;p64"/>
          <p:cNvPicPr preferRelativeResize="0"/>
          <p:nvPr/>
        </p:nvPicPr>
        <p:blipFill>
          <a:blip r:embed="rId10">
            <a:alphaModFix/>
          </a:blip>
          <a:stretch>
            <a:fillRect/>
          </a:stretch>
        </p:blipFill>
        <p:spPr>
          <a:xfrm flipH="1">
            <a:off x="317731" y="1469299"/>
            <a:ext cx="309493" cy="270901"/>
          </a:xfrm>
          <a:prstGeom prst="rect">
            <a:avLst/>
          </a:prstGeom>
          <a:noFill/>
          <a:ln>
            <a:noFill/>
          </a:ln>
        </p:spPr>
      </p:pic>
      <p:pic>
        <p:nvPicPr>
          <p:cNvPr id="349" name="Google Shape;349;p64"/>
          <p:cNvPicPr preferRelativeResize="0"/>
          <p:nvPr/>
        </p:nvPicPr>
        <p:blipFill>
          <a:blip r:embed="rId11">
            <a:alphaModFix/>
          </a:blip>
          <a:stretch>
            <a:fillRect/>
          </a:stretch>
        </p:blipFill>
        <p:spPr>
          <a:xfrm flipH="1">
            <a:off x="277076" y="1894768"/>
            <a:ext cx="309500" cy="270776"/>
          </a:xfrm>
          <a:prstGeom prst="rect">
            <a:avLst/>
          </a:prstGeom>
          <a:noFill/>
          <a:ln>
            <a:noFill/>
          </a:ln>
        </p:spPr>
      </p:pic>
      <p:pic>
        <p:nvPicPr>
          <p:cNvPr id="350" name="Google Shape;350;p64"/>
          <p:cNvPicPr preferRelativeResize="0"/>
          <p:nvPr/>
        </p:nvPicPr>
        <p:blipFill>
          <a:blip r:embed="rId12">
            <a:alphaModFix/>
          </a:blip>
          <a:stretch>
            <a:fillRect/>
          </a:stretch>
        </p:blipFill>
        <p:spPr>
          <a:xfrm flipH="1">
            <a:off x="711838" y="2635846"/>
            <a:ext cx="276299" cy="27629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pic>
        <p:nvPicPr>
          <p:cNvPr id="355" name="Google Shape;355;p65"/>
          <p:cNvPicPr preferRelativeResize="0"/>
          <p:nvPr/>
        </p:nvPicPr>
        <p:blipFill rotWithShape="1">
          <a:blip r:embed="rId4">
            <a:alphaModFix/>
          </a:blip>
          <a:srcRect b="1970" l="0" r="0" t="0"/>
          <a:stretch/>
        </p:blipFill>
        <p:spPr>
          <a:xfrm>
            <a:off x="1958550" y="1479725"/>
            <a:ext cx="5259400" cy="3088600"/>
          </a:xfrm>
          <a:prstGeom prst="rect">
            <a:avLst/>
          </a:prstGeom>
          <a:noFill/>
          <a:ln>
            <a:noFill/>
          </a:ln>
        </p:spPr>
      </p:pic>
      <p:cxnSp>
        <p:nvCxnSpPr>
          <p:cNvPr id="356" name="Google Shape;356;p65"/>
          <p:cNvCxnSpPr/>
          <p:nvPr/>
        </p:nvCxnSpPr>
        <p:spPr>
          <a:xfrm>
            <a:off x="6681025" y="4419225"/>
            <a:ext cx="1150200" cy="0"/>
          </a:xfrm>
          <a:prstGeom prst="straightConnector1">
            <a:avLst/>
          </a:prstGeom>
          <a:noFill/>
          <a:ln cap="flat" cmpd="sng" w="19050">
            <a:solidFill>
              <a:srgbClr val="21D9FA"/>
            </a:solidFill>
            <a:prstDash val="solid"/>
            <a:round/>
            <a:headEnd len="sm" w="sm" type="oval"/>
            <a:tailEnd len="sm" w="sm" type="none"/>
          </a:ln>
        </p:spPr>
      </p:cxnSp>
      <p:sp>
        <p:nvSpPr>
          <p:cNvPr id="357" name="Google Shape;357;p65"/>
          <p:cNvSpPr txBox="1"/>
          <p:nvPr>
            <p:ph idx="4294967295" type="body"/>
          </p:nvPr>
        </p:nvSpPr>
        <p:spPr>
          <a:xfrm>
            <a:off x="5613400" y="327408"/>
            <a:ext cx="3300300" cy="1212000"/>
          </a:xfrm>
          <a:prstGeom prst="rect">
            <a:avLst/>
          </a:prstGeom>
          <a:noFill/>
          <a:ln>
            <a:noFill/>
          </a:ln>
        </p:spPr>
        <p:txBody>
          <a:bodyPr anchorCtr="0" anchor="t" bIns="0" lIns="0" spcFirstLastPara="1" rIns="91425" wrap="square" tIns="0">
            <a:noAutofit/>
          </a:bodyPr>
          <a:lstStyle/>
          <a:p>
            <a:pPr indent="0" lvl="0" marL="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Los recursos de aprendizaje digitales son actuales </a:t>
            </a:r>
            <a:endParaRPr sz="1900">
              <a:solidFill>
                <a:srgbClr val="010078"/>
              </a:solidFill>
              <a:latin typeface="Georgia"/>
              <a:ea typeface="Georgia"/>
              <a:cs typeface="Georgia"/>
              <a:sym typeface="Georgia"/>
            </a:endParaRPr>
          </a:p>
          <a:p>
            <a:pPr indent="0" lvl="0" marL="0" rtl="0" algn="l">
              <a:lnSpc>
                <a:spcPct val="100000"/>
              </a:lnSpc>
              <a:spcBef>
                <a:spcPts val="0"/>
              </a:spcBef>
              <a:spcAft>
                <a:spcPts val="0"/>
              </a:spcAft>
              <a:buClr>
                <a:srgbClr val="010078"/>
              </a:buClr>
              <a:buSzPts val="1400"/>
              <a:buFont typeface="Arial"/>
              <a:buNone/>
            </a:pPr>
            <a:r>
              <a:rPr lang="es-ES" sz="1900">
                <a:solidFill>
                  <a:srgbClr val="010078"/>
                </a:solidFill>
                <a:latin typeface="Georgia"/>
                <a:ea typeface="Georgia"/>
                <a:cs typeface="Georgia"/>
                <a:sym typeface="Georgia"/>
              </a:rPr>
              <a:t>y se adaptan al estudiante.</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a:p>
            <a:pPr indent="0" lvl="0" marL="0" rtl="0" algn="l">
              <a:lnSpc>
                <a:spcPct val="100000"/>
              </a:lnSpc>
              <a:spcBef>
                <a:spcPts val="380"/>
              </a:spcBef>
              <a:spcAft>
                <a:spcPts val="0"/>
              </a:spcAft>
              <a:buClr>
                <a:schemeClr val="dk1"/>
              </a:buClr>
              <a:buSzPts val="1100"/>
              <a:buFont typeface="Arial"/>
              <a:buNone/>
            </a:pPr>
            <a:r>
              <a:t/>
            </a:r>
            <a:endParaRPr sz="1900">
              <a:solidFill>
                <a:srgbClr val="010078"/>
              </a:solidFill>
              <a:latin typeface="Georgia"/>
              <a:ea typeface="Georgia"/>
              <a:cs typeface="Georgia"/>
              <a:sym typeface="Georgia"/>
            </a:endParaRPr>
          </a:p>
          <a:p>
            <a:pPr indent="0" lvl="0" marL="0" marR="0" rtl="0" algn="l">
              <a:lnSpc>
                <a:spcPct val="100000"/>
              </a:lnSpc>
              <a:spcBef>
                <a:spcPts val="380"/>
              </a:spcBef>
              <a:spcAft>
                <a:spcPts val="0"/>
              </a:spcAft>
              <a:buClr>
                <a:srgbClr val="010078"/>
              </a:buClr>
              <a:buSzPts val="1400"/>
              <a:buFont typeface="Arial"/>
              <a:buNone/>
            </a:pPr>
            <a:r>
              <a:t/>
            </a:r>
            <a:endParaRPr sz="1900">
              <a:solidFill>
                <a:srgbClr val="010078"/>
              </a:solidFill>
              <a:latin typeface="Georgia"/>
              <a:ea typeface="Georgia"/>
              <a:cs typeface="Georgia"/>
              <a:sym typeface="Georgia"/>
            </a:endParaRPr>
          </a:p>
        </p:txBody>
      </p:sp>
      <p:cxnSp>
        <p:nvCxnSpPr>
          <p:cNvPr id="358" name="Google Shape;358;p65"/>
          <p:cNvCxnSpPr/>
          <p:nvPr/>
        </p:nvCxnSpPr>
        <p:spPr>
          <a:xfrm>
            <a:off x="1172500" y="2367125"/>
            <a:ext cx="1047300" cy="795300"/>
          </a:xfrm>
          <a:prstGeom prst="straightConnector1">
            <a:avLst/>
          </a:prstGeom>
          <a:noFill/>
          <a:ln cap="flat" cmpd="sng" w="19050">
            <a:solidFill>
              <a:srgbClr val="21D9FA"/>
            </a:solidFill>
            <a:prstDash val="solid"/>
            <a:round/>
            <a:headEnd len="sm" w="sm" type="none"/>
            <a:tailEnd len="med" w="med" type="oval"/>
          </a:ln>
        </p:spPr>
      </p:cxnSp>
      <p:pic>
        <p:nvPicPr>
          <p:cNvPr id="359" name="Google Shape;359;p65"/>
          <p:cNvPicPr preferRelativeResize="0"/>
          <p:nvPr/>
        </p:nvPicPr>
        <p:blipFill rotWithShape="1">
          <a:blip r:embed="rId5">
            <a:alphaModFix/>
          </a:blip>
          <a:srcRect b="0" l="0" r="0" t="0"/>
          <a:stretch/>
        </p:blipFill>
        <p:spPr>
          <a:xfrm>
            <a:off x="957660" y="1429983"/>
            <a:ext cx="385200" cy="431900"/>
          </a:xfrm>
          <a:prstGeom prst="rect">
            <a:avLst/>
          </a:prstGeom>
          <a:noFill/>
          <a:ln>
            <a:noFill/>
          </a:ln>
        </p:spPr>
      </p:pic>
      <p:pic>
        <p:nvPicPr>
          <p:cNvPr id="360" name="Google Shape;360;p65"/>
          <p:cNvPicPr preferRelativeResize="0"/>
          <p:nvPr/>
        </p:nvPicPr>
        <p:blipFill rotWithShape="1">
          <a:blip r:embed="rId6">
            <a:alphaModFix/>
          </a:blip>
          <a:srcRect b="0" l="0" r="0" t="0"/>
          <a:stretch/>
        </p:blipFill>
        <p:spPr>
          <a:xfrm>
            <a:off x="450990" y="1539711"/>
            <a:ext cx="456400" cy="431900"/>
          </a:xfrm>
          <a:prstGeom prst="rect">
            <a:avLst/>
          </a:prstGeom>
          <a:noFill/>
          <a:ln>
            <a:noFill/>
          </a:ln>
        </p:spPr>
      </p:pic>
      <p:pic>
        <p:nvPicPr>
          <p:cNvPr id="361" name="Google Shape;361;p65"/>
          <p:cNvPicPr preferRelativeResize="0"/>
          <p:nvPr/>
        </p:nvPicPr>
        <p:blipFill rotWithShape="1">
          <a:blip r:embed="rId7">
            <a:alphaModFix/>
          </a:blip>
          <a:srcRect b="0" l="0" r="0" t="0"/>
          <a:stretch/>
        </p:blipFill>
        <p:spPr>
          <a:xfrm>
            <a:off x="255105" y="1976047"/>
            <a:ext cx="344300" cy="363250"/>
          </a:xfrm>
          <a:prstGeom prst="rect">
            <a:avLst/>
          </a:prstGeom>
          <a:noFill/>
          <a:ln>
            <a:noFill/>
          </a:ln>
        </p:spPr>
      </p:pic>
      <p:pic>
        <p:nvPicPr>
          <p:cNvPr id="362" name="Google Shape;362;p65"/>
          <p:cNvPicPr preferRelativeResize="0"/>
          <p:nvPr/>
        </p:nvPicPr>
        <p:blipFill rotWithShape="1">
          <a:blip r:embed="rId8">
            <a:alphaModFix/>
          </a:blip>
          <a:srcRect b="0" l="0" r="0" t="0"/>
          <a:stretch/>
        </p:blipFill>
        <p:spPr>
          <a:xfrm>
            <a:off x="205049" y="2459343"/>
            <a:ext cx="427896" cy="363250"/>
          </a:xfrm>
          <a:prstGeom prst="rect">
            <a:avLst/>
          </a:prstGeom>
          <a:noFill/>
          <a:ln>
            <a:noFill/>
          </a:ln>
        </p:spPr>
      </p:pic>
      <p:cxnSp>
        <p:nvCxnSpPr>
          <p:cNvPr id="363" name="Google Shape;363;p65"/>
          <p:cNvCxnSpPr/>
          <p:nvPr/>
        </p:nvCxnSpPr>
        <p:spPr>
          <a:xfrm flipH="1">
            <a:off x="6871577" y="3104866"/>
            <a:ext cx="1221600" cy="850500"/>
          </a:xfrm>
          <a:prstGeom prst="straightConnector1">
            <a:avLst/>
          </a:prstGeom>
          <a:noFill/>
          <a:ln cap="flat" cmpd="sng" w="19050">
            <a:solidFill>
              <a:srgbClr val="21D9FA"/>
            </a:solidFill>
            <a:prstDash val="solid"/>
            <a:round/>
            <a:headEnd len="sm" w="sm" type="none"/>
            <a:tailEnd len="med" w="med" type="oval"/>
          </a:ln>
        </p:spPr>
      </p:cxnSp>
      <p:cxnSp>
        <p:nvCxnSpPr>
          <p:cNvPr id="364" name="Google Shape;364;p65"/>
          <p:cNvCxnSpPr/>
          <p:nvPr/>
        </p:nvCxnSpPr>
        <p:spPr>
          <a:xfrm flipH="1">
            <a:off x="6065375" y="3097250"/>
            <a:ext cx="2065500" cy="860400"/>
          </a:xfrm>
          <a:prstGeom prst="straightConnector1">
            <a:avLst/>
          </a:prstGeom>
          <a:noFill/>
          <a:ln cap="flat" cmpd="sng" w="19050">
            <a:solidFill>
              <a:srgbClr val="21D9FA"/>
            </a:solidFill>
            <a:prstDash val="solid"/>
            <a:round/>
            <a:headEnd len="sm" w="sm" type="none"/>
            <a:tailEnd len="med" w="med" type="oval"/>
          </a:ln>
        </p:spPr>
      </p:cxnSp>
      <p:cxnSp>
        <p:nvCxnSpPr>
          <p:cNvPr id="365" name="Google Shape;365;p65"/>
          <p:cNvCxnSpPr/>
          <p:nvPr/>
        </p:nvCxnSpPr>
        <p:spPr>
          <a:xfrm rot="10800000">
            <a:off x="6679176" y="2090873"/>
            <a:ext cx="1197300" cy="0"/>
          </a:xfrm>
          <a:prstGeom prst="straightConnector1">
            <a:avLst/>
          </a:prstGeom>
          <a:noFill/>
          <a:ln cap="flat" cmpd="sng" w="19050">
            <a:solidFill>
              <a:srgbClr val="21D9FA"/>
            </a:solidFill>
            <a:prstDash val="solid"/>
            <a:round/>
            <a:headEnd len="sm" w="sm" type="none"/>
            <a:tailEnd len="med" w="med" type="oval"/>
          </a:ln>
        </p:spPr>
      </p:cxnSp>
      <p:cxnSp>
        <p:nvCxnSpPr>
          <p:cNvPr id="366" name="Google Shape;366;p65"/>
          <p:cNvCxnSpPr/>
          <p:nvPr/>
        </p:nvCxnSpPr>
        <p:spPr>
          <a:xfrm>
            <a:off x="1150263" y="1779455"/>
            <a:ext cx="0" cy="270900"/>
          </a:xfrm>
          <a:prstGeom prst="straightConnector1">
            <a:avLst/>
          </a:prstGeom>
          <a:noFill/>
          <a:ln cap="flat" cmpd="sng" w="19050">
            <a:solidFill>
              <a:srgbClr val="12297F"/>
            </a:solidFill>
            <a:prstDash val="solid"/>
            <a:round/>
            <a:headEnd len="sm" w="sm" type="none"/>
            <a:tailEnd len="sm" w="sm" type="none"/>
          </a:ln>
        </p:spPr>
      </p:cxnSp>
      <p:cxnSp>
        <p:nvCxnSpPr>
          <p:cNvPr id="367" name="Google Shape;367;p65"/>
          <p:cNvCxnSpPr/>
          <p:nvPr/>
        </p:nvCxnSpPr>
        <p:spPr>
          <a:xfrm>
            <a:off x="786536" y="1873702"/>
            <a:ext cx="170400" cy="154800"/>
          </a:xfrm>
          <a:prstGeom prst="straightConnector1">
            <a:avLst/>
          </a:prstGeom>
          <a:noFill/>
          <a:ln cap="flat" cmpd="sng" w="19050">
            <a:solidFill>
              <a:srgbClr val="12297F"/>
            </a:solidFill>
            <a:prstDash val="solid"/>
            <a:round/>
            <a:headEnd len="sm" w="sm" type="none"/>
            <a:tailEnd len="sm" w="sm" type="none"/>
          </a:ln>
        </p:spPr>
      </p:cxnSp>
      <p:cxnSp>
        <p:nvCxnSpPr>
          <p:cNvPr id="368" name="Google Shape;368;p65"/>
          <p:cNvCxnSpPr/>
          <p:nvPr/>
        </p:nvCxnSpPr>
        <p:spPr>
          <a:xfrm>
            <a:off x="581418" y="2203382"/>
            <a:ext cx="245100" cy="0"/>
          </a:xfrm>
          <a:prstGeom prst="straightConnector1">
            <a:avLst/>
          </a:prstGeom>
          <a:noFill/>
          <a:ln cap="flat" cmpd="sng" w="19050">
            <a:solidFill>
              <a:srgbClr val="12297F"/>
            </a:solidFill>
            <a:prstDash val="solid"/>
            <a:round/>
            <a:headEnd len="sm" w="sm" type="none"/>
            <a:tailEnd len="sm" w="sm" type="none"/>
          </a:ln>
        </p:spPr>
      </p:cxnSp>
      <p:cxnSp>
        <p:nvCxnSpPr>
          <p:cNvPr id="369" name="Google Shape;369;p65"/>
          <p:cNvCxnSpPr/>
          <p:nvPr/>
        </p:nvCxnSpPr>
        <p:spPr>
          <a:xfrm flipH="1">
            <a:off x="619350" y="2522345"/>
            <a:ext cx="222900" cy="120900"/>
          </a:xfrm>
          <a:prstGeom prst="straightConnector1">
            <a:avLst/>
          </a:prstGeom>
          <a:noFill/>
          <a:ln cap="flat" cmpd="sng" w="19050">
            <a:solidFill>
              <a:srgbClr val="12297F"/>
            </a:solidFill>
            <a:prstDash val="solid"/>
            <a:round/>
            <a:headEnd len="sm" w="sm" type="none"/>
            <a:tailEnd len="sm" w="sm" type="none"/>
          </a:ln>
        </p:spPr>
      </p:cxnSp>
      <p:sp>
        <p:nvSpPr>
          <p:cNvPr id="370" name="Google Shape;370;p65"/>
          <p:cNvSpPr txBox="1"/>
          <p:nvPr>
            <p:ph idx="4294967295" type="body"/>
          </p:nvPr>
        </p:nvSpPr>
        <p:spPr>
          <a:xfrm>
            <a:off x="2162836" y="383043"/>
            <a:ext cx="3294300" cy="829800"/>
          </a:xfrm>
          <a:prstGeom prst="rect">
            <a:avLst/>
          </a:prstGeom>
          <a:noFill/>
          <a:ln>
            <a:noFill/>
          </a:ln>
        </p:spPr>
        <p:txBody>
          <a:bodyPr anchorCtr="0" anchor="t" bIns="0" lIns="0" spcFirstLastPara="1" rIns="0" wrap="square" tIns="0">
            <a:noAutofit/>
          </a:bodyPr>
          <a:lstStyle/>
          <a:p>
            <a:pPr indent="0" lvl="0" marL="0" marR="0" rtl="0" algn="l">
              <a:lnSpc>
                <a:spcPct val="71000"/>
              </a:lnSpc>
              <a:spcBef>
                <a:spcPts val="600"/>
              </a:spcBef>
              <a:spcAft>
                <a:spcPts val="0"/>
              </a:spcAft>
              <a:buClr>
                <a:srgbClr val="010078"/>
              </a:buClr>
              <a:buSzPts val="1400"/>
              <a:buFont typeface="Arial"/>
              <a:buNone/>
            </a:pPr>
            <a:r>
              <a:rPr b="1" lang="es-ES" sz="3000">
                <a:solidFill>
                  <a:srgbClr val="010078"/>
                </a:solidFill>
              </a:rPr>
              <a:t>El proceso </a:t>
            </a:r>
            <a:endParaRPr b="1" sz="3000">
              <a:solidFill>
                <a:srgbClr val="010078"/>
              </a:solidFill>
            </a:endParaRPr>
          </a:p>
          <a:p>
            <a:pPr indent="0" lvl="0" marL="0" marR="0" rtl="0" algn="l">
              <a:lnSpc>
                <a:spcPct val="71000"/>
              </a:lnSpc>
              <a:spcBef>
                <a:spcPts val="600"/>
              </a:spcBef>
              <a:spcAft>
                <a:spcPts val="0"/>
              </a:spcAft>
              <a:buClr>
                <a:srgbClr val="010078"/>
              </a:buClr>
              <a:buSzPts val="1400"/>
              <a:buFont typeface="Arial"/>
              <a:buNone/>
            </a:pPr>
            <a:r>
              <a:rPr b="1" lang="es-ES" sz="3000">
                <a:solidFill>
                  <a:srgbClr val="010078"/>
                </a:solidFill>
              </a:rPr>
              <a:t>de aprendizaje</a:t>
            </a:r>
            <a:endParaRPr b="1" sz="3000">
              <a:solidFill>
                <a:srgbClr val="010078"/>
              </a:solidFill>
            </a:endParaRPr>
          </a:p>
        </p:txBody>
      </p:sp>
      <p:sp>
        <p:nvSpPr>
          <p:cNvPr id="371" name="Google Shape;371;p65"/>
          <p:cNvSpPr txBox="1"/>
          <p:nvPr/>
        </p:nvSpPr>
        <p:spPr>
          <a:xfrm>
            <a:off x="146761" y="4185886"/>
            <a:ext cx="1831800" cy="569700"/>
          </a:xfrm>
          <a:prstGeom prst="rect">
            <a:avLst/>
          </a:prstGeom>
          <a:noFill/>
          <a:ln>
            <a:noFill/>
          </a:ln>
        </p:spPr>
        <p:txBody>
          <a:bodyPr anchorCtr="0" anchor="t" bIns="91425" lIns="91425" spcFirstLastPara="1" rIns="91425" wrap="square" tIns="91425">
            <a:noAutofit/>
          </a:bodyPr>
          <a:lstStyle/>
          <a:p>
            <a:pPr indent="0" lvl="0" marL="0" marR="0" rtl="0" algn="l">
              <a:lnSpc>
                <a:spcPct val="90000"/>
              </a:lnSpc>
              <a:spcBef>
                <a:spcPts val="0"/>
              </a:spcBef>
              <a:spcAft>
                <a:spcPts val="0"/>
              </a:spcAft>
              <a:buClr>
                <a:schemeClr val="dk1"/>
              </a:buClr>
              <a:buSzPts val="1100"/>
              <a:buFont typeface="Arial"/>
              <a:buNone/>
            </a:pPr>
            <a:r>
              <a:rPr b="1" i="0" lang="es-ES" sz="1200" u="none" cap="none" strike="noStrike">
                <a:solidFill>
                  <a:srgbClr val="000078"/>
                </a:solidFill>
                <a:uFill>
                  <a:noFill/>
                </a:uFill>
                <a:latin typeface="Arial"/>
                <a:ea typeface="Arial"/>
                <a:cs typeface="Arial"/>
                <a:sym typeface="Arial"/>
                <a:hlinkClick r:id="rId9">
                  <a:extLst>
                    <a:ext uri="{A12FA001-AC4F-418D-AE19-62706E023703}">
                      <ahyp:hlinkClr val="tx"/>
                    </a:ext>
                  </a:extLst>
                </a:hlinkClick>
              </a:rPr>
              <a:t>Los recursos de aprendizaje que se adaptan a ti</a:t>
            </a:r>
            <a:endParaRPr b="1" i="0" sz="1200" u="none" cap="none" strike="noStrike">
              <a:solidFill>
                <a:srgbClr val="000078"/>
              </a:solidFill>
              <a:latin typeface="Arial"/>
              <a:ea typeface="Arial"/>
              <a:cs typeface="Arial"/>
              <a:sym typeface="Arial"/>
            </a:endParaRPr>
          </a:p>
        </p:txBody>
      </p:sp>
      <p:pic>
        <p:nvPicPr>
          <p:cNvPr descr="Descobreix com s'adapten els recursos d'aprenentatge digitals a les teves necessitats, en cada moment i on sigui que siguis.&#10;&#10;Més informació :&#10;▶ Estudiar Online a la UOC&#10;https://estudis.uoc.edu/ca/estudiar-online&#10;▶ Oferta Formativa (Graus, màsters universitaris, postgraus, seminaris i assignatures lliures):&#10;https://estudis.uoc.edu/ca/estudis&#10;✉️  Més informació sobre l’oferta formativa:&#10;https://estudis.uoc.edu/ca/contacte" id="372" name="Google Shape;372;p65" title="Els recursos d'aprenentatge digitals s'adapten a tu">
            <a:hlinkClick r:id="rId10"/>
          </p:cNvPr>
          <p:cNvPicPr preferRelativeResize="0"/>
          <p:nvPr/>
        </p:nvPicPr>
        <p:blipFill rotWithShape="1">
          <a:blip r:embed="rId11">
            <a:alphaModFix/>
          </a:blip>
          <a:srcRect b="0" l="0" r="0" t="0"/>
          <a:stretch/>
        </p:blipFill>
        <p:spPr>
          <a:xfrm>
            <a:off x="255101" y="3134446"/>
            <a:ext cx="1454900" cy="1091203"/>
          </a:xfrm>
          <a:prstGeom prst="rect">
            <a:avLst/>
          </a:prstGeom>
          <a:noFill/>
          <a:ln>
            <a:noFill/>
          </a:ln>
        </p:spPr>
      </p:pic>
      <p:pic>
        <p:nvPicPr>
          <p:cNvPr id="373" name="Google Shape;373;p65"/>
          <p:cNvPicPr preferRelativeResize="0"/>
          <p:nvPr/>
        </p:nvPicPr>
        <p:blipFill>
          <a:blip r:embed="rId12">
            <a:alphaModFix/>
          </a:blip>
          <a:stretch>
            <a:fillRect/>
          </a:stretch>
        </p:blipFill>
        <p:spPr>
          <a:xfrm>
            <a:off x="7576680" y="1540345"/>
            <a:ext cx="946200" cy="946200"/>
          </a:xfrm>
          <a:prstGeom prst="rect">
            <a:avLst/>
          </a:prstGeom>
          <a:noFill/>
          <a:ln>
            <a:noFill/>
          </a:ln>
        </p:spPr>
      </p:pic>
      <p:pic>
        <p:nvPicPr>
          <p:cNvPr id="374" name="Google Shape;374;p65"/>
          <p:cNvPicPr preferRelativeResize="0"/>
          <p:nvPr/>
        </p:nvPicPr>
        <p:blipFill>
          <a:blip r:embed="rId13">
            <a:alphaModFix/>
          </a:blip>
          <a:stretch>
            <a:fillRect/>
          </a:stretch>
        </p:blipFill>
        <p:spPr>
          <a:xfrm>
            <a:off x="677181" y="1898851"/>
            <a:ext cx="946200" cy="946200"/>
          </a:xfrm>
          <a:prstGeom prst="rect">
            <a:avLst/>
          </a:prstGeom>
          <a:noFill/>
          <a:ln>
            <a:noFill/>
          </a:ln>
        </p:spPr>
      </p:pic>
      <p:pic>
        <p:nvPicPr>
          <p:cNvPr id="375" name="Google Shape;375;p65"/>
          <p:cNvPicPr preferRelativeResize="0"/>
          <p:nvPr/>
        </p:nvPicPr>
        <p:blipFill>
          <a:blip r:embed="rId14">
            <a:alphaModFix/>
          </a:blip>
          <a:stretch>
            <a:fillRect/>
          </a:stretch>
        </p:blipFill>
        <p:spPr>
          <a:xfrm>
            <a:off x="7576680" y="2680432"/>
            <a:ext cx="946175" cy="946175"/>
          </a:xfrm>
          <a:prstGeom prst="rect">
            <a:avLst/>
          </a:prstGeom>
          <a:noFill/>
          <a:ln>
            <a:noFill/>
          </a:ln>
        </p:spPr>
      </p:pic>
      <p:pic>
        <p:nvPicPr>
          <p:cNvPr id="376" name="Google Shape;376;p65"/>
          <p:cNvPicPr preferRelativeResize="0"/>
          <p:nvPr/>
        </p:nvPicPr>
        <p:blipFill>
          <a:blip r:embed="rId15">
            <a:alphaModFix/>
          </a:blip>
          <a:stretch>
            <a:fillRect/>
          </a:stretch>
        </p:blipFill>
        <p:spPr>
          <a:xfrm>
            <a:off x="7576680" y="3820494"/>
            <a:ext cx="946175" cy="94617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UOC">
  <a:themeElements>
    <a:clrScheme name="UOC 1">
      <a:dk1>
        <a:srgbClr val="000078"/>
      </a:dk1>
      <a:lt1>
        <a:srgbClr val="FFFFFF"/>
      </a:lt1>
      <a:dk2>
        <a:srgbClr val="000078"/>
      </a:dk2>
      <a:lt2>
        <a:srgbClr val="FFFFFF"/>
      </a:lt2>
      <a:accent1>
        <a:srgbClr val="73EDFF"/>
      </a:accent1>
      <a:accent2>
        <a:srgbClr val="BD9EFF"/>
      </a:accent2>
      <a:accent3>
        <a:srgbClr val="FF87FF"/>
      </a:accent3>
      <a:accent4>
        <a:srgbClr val="FF7D87"/>
      </a:accent4>
      <a:accent5>
        <a:srgbClr val="FFE000"/>
      </a:accent5>
      <a:accent6>
        <a:srgbClr val="38FF90"/>
      </a:accent6>
      <a:hlink>
        <a:srgbClr val="000078"/>
      </a:hlink>
      <a:folHlink>
        <a:srgbClr val="73ED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